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9" r:id="rId4"/>
  </p:sldMasterIdLst>
  <p:notesMasterIdLst>
    <p:notesMasterId r:id="rId22"/>
  </p:notesMasterIdLst>
  <p:handoutMasterIdLst>
    <p:handoutMasterId r:id="rId23"/>
  </p:handoutMasterIdLst>
  <p:sldIdLst>
    <p:sldId id="256" r:id="rId5"/>
    <p:sldId id="278" r:id="rId6"/>
    <p:sldId id="277" r:id="rId7"/>
    <p:sldId id="275" r:id="rId8"/>
    <p:sldId id="279" r:id="rId9"/>
    <p:sldId id="281" r:id="rId10"/>
    <p:sldId id="273" r:id="rId11"/>
    <p:sldId id="276" r:id="rId12"/>
    <p:sldId id="280" r:id="rId13"/>
    <p:sldId id="287" r:id="rId14"/>
    <p:sldId id="286" r:id="rId15"/>
    <p:sldId id="282" r:id="rId16"/>
    <p:sldId id="274" r:id="rId17"/>
    <p:sldId id="283" r:id="rId18"/>
    <p:sldId id="284" r:id="rId19"/>
    <p:sldId id="272" r:id="rId20"/>
    <p:sldId id="285" r:id="rId21"/>
  </p:sldIdLst>
  <p:sldSz cx="12192000" cy="6858000"/>
  <p:notesSz cx="6858000" cy="9144000"/>
  <p:defaultTextStyle>
    <a:defPPr rtl="0"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182" autoAdjust="0"/>
  </p:normalViewPr>
  <p:slideViewPr>
    <p:cSldViewPr snapToGrid="0">
      <p:cViewPr varScale="1">
        <p:scale>
          <a:sx n="108" d="100"/>
          <a:sy n="108" d="100"/>
        </p:scale>
        <p:origin x="65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n Fadaeinejad" userId="2b388a7d-7e99-4826-9b01-ff986ea9253d" providerId="ADAL" clId="{67B1DCDA-EDA9-43A2-9F5B-CCF6B23B102E}"/>
    <pc:docChg chg="custSel modSld">
      <pc:chgData name="Amin Fadaeinejad" userId="2b388a7d-7e99-4826-9b01-ff986ea9253d" providerId="ADAL" clId="{67B1DCDA-EDA9-43A2-9F5B-CCF6B23B102E}" dt="2023-04-18T00:30:04.530" v="16" actId="478"/>
      <pc:docMkLst>
        <pc:docMk/>
      </pc:docMkLst>
      <pc:sldChg chg="delSp mod delAnim">
        <pc:chgData name="Amin Fadaeinejad" userId="2b388a7d-7e99-4826-9b01-ff986ea9253d" providerId="ADAL" clId="{67B1DCDA-EDA9-43A2-9F5B-CCF6B23B102E}" dt="2023-04-18T00:22:59.460" v="0" actId="478"/>
        <pc:sldMkLst>
          <pc:docMk/>
          <pc:sldMk cId="401567019" sldId="256"/>
        </pc:sldMkLst>
        <pc:picChg chg="del">
          <ac:chgData name="Amin Fadaeinejad" userId="2b388a7d-7e99-4826-9b01-ff986ea9253d" providerId="ADAL" clId="{67B1DCDA-EDA9-43A2-9F5B-CCF6B23B102E}" dt="2023-04-18T00:22:59.460" v="0" actId="478"/>
          <ac:picMkLst>
            <pc:docMk/>
            <pc:sldMk cId="401567019" sldId="256"/>
            <ac:picMk id="4" creationId="{0029A580-5861-4CDB-B870-AC302776F224}"/>
          </ac:picMkLst>
        </pc:picChg>
      </pc:sldChg>
      <pc:sldChg chg="delSp mod delAnim">
        <pc:chgData name="Amin Fadaeinejad" userId="2b388a7d-7e99-4826-9b01-ff986ea9253d" providerId="ADAL" clId="{67B1DCDA-EDA9-43A2-9F5B-CCF6B23B102E}" dt="2023-04-18T00:30:01.993" v="15" actId="478"/>
        <pc:sldMkLst>
          <pc:docMk/>
          <pc:sldMk cId="845193486" sldId="272"/>
        </pc:sldMkLst>
        <pc:picChg chg="del">
          <ac:chgData name="Amin Fadaeinejad" userId="2b388a7d-7e99-4826-9b01-ff986ea9253d" providerId="ADAL" clId="{67B1DCDA-EDA9-43A2-9F5B-CCF6B23B102E}" dt="2023-04-18T00:30:01.993" v="15" actId="478"/>
          <ac:picMkLst>
            <pc:docMk/>
            <pc:sldMk cId="845193486" sldId="272"/>
            <ac:picMk id="4" creationId="{5ED2DA18-E84C-4ECA-8169-7E09F918D4C7}"/>
          </ac:picMkLst>
        </pc:picChg>
      </pc:sldChg>
      <pc:sldChg chg="delSp mod delAnim">
        <pc:chgData name="Amin Fadaeinejad" userId="2b388a7d-7e99-4826-9b01-ff986ea9253d" providerId="ADAL" clId="{67B1DCDA-EDA9-43A2-9F5B-CCF6B23B102E}" dt="2023-04-18T00:23:34.429" v="5" actId="478"/>
        <pc:sldMkLst>
          <pc:docMk/>
          <pc:sldMk cId="1979140433" sldId="273"/>
        </pc:sldMkLst>
        <pc:picChg chg="del">
          <ac:chgData name="Amin Fadaeinejad" userId="2b388a7d-7e99-4826-9b01-ff986ea9253d" providerId="ADAL" clId="{67B1DCDA-EDA9-43A2-9F5B-CCF6B23B102E}" dt="2023-04-18T00:23:34.429" v="5" actId="478"/>
          <ac:picMkLst>
            <pc:docMk/>
            <pc:sldMk cId="1979140433" sldId="273"/>
            <ac:picMk id="8" creationId="{F1FEAB54-549F-4C7A-B618-5A2168E52EE7}"/>
          </ac:picMkLst>
        </pc:picChg>
      </pc:sldChg>
      <pc:sldChg chg="delSp mod delAnim">
        <pc:chgData name="Amin Fadaeinejad" userId="2b388a7d-7e99-4826-9b01-ff986ea9253d" providerId="ADAL" clId="{67B1DCDA-EDA9-43A2-9F5B-CCF6B23B102E}" dt="2023-04-18T00:23:50.068" v="12" actId="478"/>
        <pc:sldMkLst>
          <pc:docMk/>
          <pc:sldMk cId="2380449761" sldId="274"/>
        </pc:sldMkLst>
        <pc:picChg chg="del">
          <ac:chgData name="Amin Fadaeinejad" userId="2b388a7d-7e99-4826-9b01-ff986ea9253d" providerId="ADAL" clId="{67B1DCDA-EDA9-43A2-9F5B-CCF6B23B102E}" dt="2023-04-18T00:23:50.068" v="12" actId="478"/>
          <ac:picMkLst>
            <pc:docMk/>
            <pc:sldMk cId="2380449761" sldId="274"/>
            <ac:picMk id="13" creationId="{18591416-8B21-4488-A628-1B657E425A8D}"/>
          </ac:picMkLst>
        </pc:picChg>
      </pc:sldChg>
      <pc:sldChg chg="delSp mod delAnim">
        <pc:chgData name="Amin Fadaeinejad" userId="2b388a7d-7e99-4826-9b01-ff986ea9253d" providerId="ADAL" clId="{67B1DCDA-EDA9-43A2-9F5B-CCF6B23B102E}" dt="2023-04-18T00:23:09.386" v="3" actId="478"/>
        <pc:sldMkLst>
          <pc:docMk/>
          <pc:sldMk cId="616902474" sldId="275"/>
        </pc:sldMkLst>
        <pc:picChg chg="del">
          <ac:chgData name="Amin Fadaeinejad" userId="2b388a7d-7e99-4826-9b01-ff986ea9253d" providerId="ADAL" clId="{67B1DCDA-EDA9-43A2-9F5B-CCF6B23B102E}" dt="2023-04-18T00:23:09.386" v="3" actId="478"/>
          <ac:picMkLst>
            <pc:docMk/>
            <pc:sldMk cId="616902474" sldId="275"/>
            <ac:picMk id="5" creationId="{3A2D5413-D70D-4422-A849-F29E85F03DD5}"/>
          </ac:picMkLst>
        </pc:picChg>
      </pc:sldChg>
      <pc:sldChg chg="delSp mod delAnim">
        <pc:chgData name="Amin Fadaeinejad" userId="2b388a7d-7e99-4826-9b01-ff986ea9253d" providerId="ADAL" clId="{67B1DCDA-EDA9-43A2-9F5B-CCF6B23B102E}" dt="2023-04-18T00:23:37.906" v="7" actId="478"/>
        <pc:sldMkLst>
          <pc:docMk/>
          <pc:sldMk cId="2440195967" sldId="276"/>
        </pc:sldMkLst>
        <pc:picChg chg="del">
          <ac:chgData name="Amin Fadaeinejad" userId="2b388a7d-7e99-4826-9b01-ff986ea9253d" providerId="ADAL" clId="{67B1DCDA-EDA9-43A2-9F5B-CCF6B23B102E}" dt="2023-04-18T00:23:37.906" v="7" actId="478"/>
          <ac:picMkLst>
            <pc:docMk/>
            <pc:sldMk cId="2440195967" sldId="276"/>
            <ac:picMk id="3" creationId="{34B7002B-49D6-46BD-B708-FC59D3E25067}"/>
          </ac:picMkLst>
        </pc:picChg>
      </pc:sldChg>
      <pc:sldChg chg="delSp mod delAnim">
        <pc:chgData name="Amin Fadaeinejad" userId="2b388a7d-7e99-4826-9b01-ff986ea9253d" providerId="ADAL" clId="{67B1DCDA-EDA9-43A2-9F5B-CCF6B23B102E}" dt="2023-04-18T00:23:07.120" v="2" actId="478"/>
        <pc:sldMkLst>
          <pc:docMk/>
          <pc:sldMk cId="3643691615" sldId="277"/>
        </pc:sldMkLst>
        <pc:picChg chg="del">
          <ac:chgData name="Amin Fadaeinejad" userId="2b388a7d-7e99-4826-9b01-ff986ea9253d" providerId="ADAL" clId="{67B1DCDA-EDA9-43A2-9F5B-CCF6B23B102E}" dt="2023-04-18T00:23:07.120" v="2" actId="478"/>
          <ac:picMkLst>
            <pc:docMk/>
            <pc:sldMk cId="3643691615" sldId="277"/>
            <ac:picMk id="2" creationId="{428E7296-E0D4-448C-B160-A04901FE4259}"/>
          </ac:picMkLst>
        </pc:picChg>
      </pc:sldChg>
      <pc:sldChg chg="delSp mod delAnim">
        <pc:chgData name="Amin Fadaeinejad" userId="2b388a7d-7e99-4826-9b01-ff986ea9253d" providerId="ADAL" clId="{67B1DCDA-EDA9-43A2-9F5B-CCF6B23B102E}" dt="2023-04-18T00:23:05.232" v="1" actId="478"/>
        <pc:sldMkLst>
          <pc:docMk/>
          <pc:sldMk cId="278829353" sldId="278"/>
        </pc:sldMkLst>
        <pc:picChg chg="del">
          <ac:chgData name="Amin Fadaeinejad" userId="2b388a7d-7e99-4826-9b01-ff986ea9253d" providerId="ADAL" clId="{67B1DCDA-EDA9-43A2-9F5B-CCF6B23B102E}" dt="2023-04-18T00:23:05.232" v="1" actId="478"/>
          <ac:picMkLst>
            <pc:docMk/>
            <pc:sldMk cId="278829353" sldId="278"/>
            <ac:picMk id="5" creationId="{6F0CF44B-99C6-4C03-82B5-25D01032BD6F}"/>
          </ac:picMkLst>
        </pc:picChg>
      </pc:sldChg>
      <pc:sldChg chg="delSp mod delAnim">
        <pc:chgData name="Amin Fadaeinejad" userId="2b388a7d-7e99-4826-9b01-ff986ea9253d" providerId="ADAL" clId="{67B1DCDA-EDA9-43A2-9F5B-CCF6B23B102E}" dt="2023-04-18T00:23:31.198" v="4" actId="478"/>
        <pc:sldMkLst>
          <pc:docMk/>
          <pc:sldMk cId="3232695402" sldId="279"/>
        </pc:sldMkLst>
        <pc:picChg chg="del">
          <ac:chgData name="Amin Fadaeinejad" userId="2b388a7d-7e99-4826-9b01-ff986ea9253d" providerId="ADAL" clId="{67B1DCDA-EDA9-43A2-9F5B-CCF6B23B102E}" dt="2023-04-18T00:23:31.198" v="4" actId="478"/>
          <ac:picMkLst>
            <pc:docMk/>
            <pc:sldMk cId="3232695402" sldId="279"/>
            <ac:picMk id="3" creationId="{F1C7FB86-D8B5-46F2-A5AC-4A4FAA10BEFC}"/>
          </ac:picMkLst>
        </pc:picChg>
      </pc:sldChg>
      <pc:sldChg chg="delSp mod delAnim">
        <pc:chgData name="Amin Fadaeinejad" userId="2b388a7d-7e99-4826-9b01-ff986ea9253d" providerId="ADAL" clId="{67B1DCDA-EDA9-43A2-9F5B-CCF6B23B102E}" dt="2023-04-18T00:23:39.891" v="8" actId="478"/>
        <pc:sldMkLst>
          <pc:docMk/>
          <pc:sldMk cId="1003745930" sldId="280"/>
        </pc:sldMkLst>
        <pc:picChg chg="del">
          <ac:chgData name="Amin Fadaeinejad" userId="2b388a7d-7e99-4826-9b01-ff986ea9253d" providerId="ADAL" clId="{67B1DCDA-EDA9-43A2-9F5B-CCF6B23B102E}" dt="2023-04-18T00:23:39.891" v="8" actId="478"/>
          <ac:picMkLst>
            <pc:docMk/>
            <pc:sldMk cId="1003745930" sldId="280"/>
            <ac:picMk id="13" creationId="{1A11CBC5-A093-4B5C-B16F-E59886EB2A7B}"/>
          </ac:picMkLst>
        </pc:picChg>
      </pc:sldChg>
      <pc:sldChg chg="delSp mod delAnim">
        <pc:chgData name="Amin Fadaeinejad" userId="2b388a7d-7e99-4826-9b01-ff986ea9253d" providerId="ADAL" clId="{67B1DCDA-EDA9-43A2-9F5B-CCF6B23B102E}" dt="2023-04-18T00:23:35.956" v="6" actId="478"/>
        <pc:sldMkLst>
          <pc:docMk/>
          <pc:sldMk cId="4022421703" sldId="281"/>
        </pc:sldMkLst>
        <pc:picChg chg="del">
          <ac:chgData name="Amin Fadaeinejad" userId="2b388a7d-7e99-4826-9b01-ff986ea9253d" providerId="ADAL" clId="{67B1DCDA-EDA9-43A2-9F5B-CCF6B23B102E}" dt="2023-04-18T00:23:35.956" v="6" actId="478"/>
          <ac:picMkLst>
            <pc:docMk/>
            <pc:sldMk cId="4022421703" sldId="281"/>
            <ac:picMk id="2" creationId="{1BB5411E-AD5C-4F8F-9D7B-64B3DF87D09E}"/>
          </ac:picMkLst>
        </pc:picChg>
      </pc:sldChg>
      <pc:sldChg chg="delSp mod delAnim">
        <pc:chgData name="Amin Fadaeinejad" userId="2b388a7d-7e99-4826-9b01-ff986ea9253d" providerId="ADAL" clId="{67B1DCDA-EDA9-43A2-9F5B-CCF6B23B102E}" dt="2023-04-18T00:23:48.085" v="11" actId="478"/>
        <pc:sldMkLst>
          <pc:docMk/>
          <pc:sldMk cId="3179675049" sldId="282"/>
        </pc:sldMkLst>
        <pc:picChg chg="del">
          <ac:chgData name="Amin Fadaeinejad" userId="2b388a7d-7e99-4826-9b01-ff986ea9253d" providerId="ADAL" clId="{67B1DCDA-EDA9-43A2-9F5B-CCF6B23B102E}" dt="2023-04-18T00:23:48.085" v="11" actId="478"/>
          <ac:picMkLst>
            <pc:docMk/>
            <pc:sldMk cId="3179675049" sldId="282"/>
            <ac:picMk id="17" creationId="{EC81BECD-33AA-457A-BB79-74BD7CE4C815}"/>
          </ac:picMkLst>
        </pc:picChg>
      </pc:sldChg>
      <pc:sldChg chg="delSp mod delAnim">
        <pc:chgData name="Amin Fadaeinejad" userId="2b388a7d-7e99-4826-9b01-ff986ea9253d" providerId="ADAL" clId="{67B1DCDA-EDA9-43A2-9F5B-CCF6B23B102E}" dt="2023-04-18T00:23:53.602" v="13" actId="478"/>
        <pc:sldMkLst>
          <pc:docMk/>
          <pc:sldMk cId="3105570919" sldId="283"/>
        </pc:sldMkLst>
        <pc:picChg chg="del">
          <ac:chgData name="Amin Fadaeinejad" userId="2b388a7d-7e99-4826-9b01-ff986ea9253d" providerId="ADAL" clId="{67B1DCDA-EDA9-43A2-9F5B-CCF6B23B102E}" dt="2023-04-18T00:23:53.602" v="13" actId="478"/>
          <ac:picMkLst>
            <pc:docMk/>
            <pc:sldMk cId="3105570919" sldId="283"/>
            <ac:picMk id="15" creationId="{F33A2862-18C9-410C-BE80-41120A45B693}"/>
          </ac:picMkLst>
        </pc:picChg>
      </pc:sldChg>
      <pc:sldChg chg="delSp mod delAnim">
        <pc:chgData name="Amin Fadaeinejad" userId="2b388a7d-7e99-4826-9b01-ff986ea9253d" providerId="ADAL" clId="{67B1DCDA-EDA9-43A2-9F5B-CCF6B23B102E}" dt="2023-04-18T00:29:59.954" v="14" actId="478"/>
        <pc:sldMkLst>
          <pc:docMk/>
          <pc:sldMk cId="944967552" sldId="284"/>
        </pc:sldMkLst>
        <pc:picChg chg="del">
          <ac:chgData name="Amin Fadaeinejad" userId="2b388a7d-7e99-4826-9b01-ff986ea9253d" providerId="ADAL" clId="{67B1DCDA-EDA9-43A2-9F5B-CCF6B23B102E}" dt="2023-04-18T00:29:59.954" v="14" actId="478"/>
          <ac:picMkLst>
            <pc:docMk/>
            <pc:sldMk cId="944967552" sldId="284"/>
            <ac:picMk id="11" creationId="{5D499AFD-89B6-4E1E-A69E-A2A127D5C791}"/>
          </ac:picMkLst>
        </pc:picChg>
      </pc:sldChg>
      <pc:sldChg chg="delSp mod delAnim">
        <pc:chgData name="Amin Fadaeinejad" userId="2b388a7d-7e99-4826-9b01-ff986ea9253d" providerId="ADAL" clId="{67B1DCDA-EDA9-43A2-9F5B-CCF6B23B102E}" dt="2023-04-18T00:30:04.530" v="16" actId="478"/>
        <pc:sldMkLst>
          <pc:docMk/>
          <pc:sldMk cId="3534732272" sldId="285"/>
        </pc:sldMkLst>
        <pc:picChg chg="del">
          <ac:chgData name="Amin Fadaeinejad" userId="2b388a7d-7e99-4826-9b01-ff986ea9253d" providerId="ADAL" clId="{67B1DCDA-EDA9-43A2-9F5B-CCF6B23B102E}" dt="2023-04-18T00:30:04.530" v="16" actId="478"/>
          <ac:picMkLst>
            <pc:docMk/>
            <pc:sldMk cId="3534732272" sldId="285"/>
            <ac:picMk id="5" creationId="{9FFE07B6-B038-48B7-922F-2F3638F6F650}"/>
          </ac:picMkLst>
        </pc:picChg>
      </pc:sldChg>
      <pc:sldChg chg="delSp mod delAnim">
        <pc:chgData name="Amin Fadaeinejad" userId="2b388a7d-7e99-4826-9b01-ff986ea9253d" providerId="ADAL" clId="{67B1DCDA-EDA9-43A2-9F5B-CCF6B23B102E}" dt="2023-04-18T00:23:45.425" v="10" actId="478"/>
        <pc:sldMkLst>
          <pc:docMk/>
          <pc:sldMk cId="2432543552" sldId="286"/>
        </pc:sldMkLst>
        <pc:picChg chg="del">
          <ac:chgData name="Amin Fadaeinejad" userId="2b388a7d-7e99-4826-9b01-ff986ea9253d" providerId="ADAL" clId="{67B1DCDA-EDA9-43A2-9F5B-CCF6B23B102E}" dt="2023-04-18T00:23:45.425" v="10" actId="478"/>
          <ac:picMkLst>
            <pc:docMk/>
            <pc:sldMk cId="2432543552" sldId="286"/>
            <ac:picMk id="5" creationId="{6DDAA4FA-B187-4E04-A1E0-308E664957CE}"/>
          </ac:picMkLst>
        </pc:picChg>
      </pc:sldChg>
      <pc:sldChg chg="delSp mod delAnim">
        <pc:chgData name="Amin Fadaeinejad" userId="2b388a7d-7e99-4826-9b01-ff986ea9253d" providerId="ADAL" clId="{67B1DCDA-EDA9-43A2-9F5B-CCF6B23B102E}" dt="2023-04-18T00:23:42.021" v="9" actId="478"/>
        <pc:sldMkLst>
          <pc:docMk/>
          <pc:sldMk cId="155924643" sldId="287"/>
        </pc:sldMkLst>
        <pc:picChg chg="del">
          <ac:chgData name="Amin Fadaeinejad" userId="2b388a7d-7e99-4826-9b01-ff986ea9253d" providerId="ADAL" clId="{67B1DCDA-EDA9-43A2-9F5B-CCF6B23B102E}" dt="2023-04-18T00:23:42.021" v="9" actId="478"/>
          <ac:picMkLst>
            <pc:docMk/>
            <pc:sldMk cId="155924643" sldId="287"/>
            <ac:picMk id="3" creationId="{0E72D86B-F2AD-47EF-9D9A-368341E77D8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9C7343-7781-4002-AD83-510AB149EF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49E7A5-45D4-4C8B-BDF4-2D396D73C7F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B78226-DE52-43CF-A2E4-A6BD87199DDA}" type="datetime1">
              <a:rPr lang="en-GB" smtClean="0"/>
              <a:t>17/04/2023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45E5E9-4390-423B-8AF4-5F5BFF8154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C14012-BC33-4D0E-A71F-751BB89382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27702-8998-4AB3-978C-F93599E74C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9986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1T23:41:52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3349 311 24575,'-65'-3'0,"-90"-16"0,90 9 0,-10-5 0,50 10 0,1 0 0,-33-2 0,-509 4 0,285 6 0,-228-3 0,484 1 0,0 2 0,-42 9 0,38-6 0,-44 4 0,56-8 0,1 1 0,-1 1 0,1 0 0,-1 1 0,-22 11 0,19-8 0,-1 0 0,-33 7 0,52-15 0,-143 34 0,131-30 0,0 1 0,0 1 0,0 1 0,1-1 0,0 2 0,0 0 0,-21 18 0,19-13 0,0 0 0,1 2 0,1 0 0,0 0 0,1 1 0,0 1 0,1 0 0,-8 19 0,-15 39 0,-27 90 0,46-124 0,-2-1 0,-2-1 0,-1-1 0,-28 40 0,33-55 0,-17 36 0,-29 69 0,35-67 0,-42 67 0,42-91 0,18-28 0,1 1 0,0 1 0,-10 21 0,-70 171 0,76-175 0,2 0 0,1 0 0,1 1 0,-3 34 0,-12 49 0,0 8 0,5-23 0,9-43 0,3 1 0,1 0 0,7 93 0,0-34 0,-3 727 0,3-805 0,1-1 0,2 0 0,19 68 0,-3-20 0,-2-9 0,40 98 0,-54-159 0,1 1 0,0-2 0,1 1 0,17 19 0,-16-20 0,1 1 0,-2 0 0,0 0 0,10 21 0,19 59 0,76 136 0,-96-205 0,0 0 0,34 35 0,-32-40 0,-2 2 0,0 0 0,22 38 0,-30-42 0,1 1 0,0-2 0,1 1 0,1-1 0,0-1 0,1 0 0,1-1 0,0-1 0,28 21 0,-29-23 0,-1 1 0,1 0 0,-2 1 0,0 0 0,0 1 0,-2 0 0,12 21 0,-6-11 0,27 35 0,-34-50 0,-1-1 0,2 0 0,-1-1 0,1 0 0,0 0 0,0-1 0,1 0 0,0 0 0,11 4 0,-8-3 0,-1 0 0,0 1 0,0 1 0,-1 0 0,0 0 0,-1 1 0,15 18 0,-14-15 0,0-1 0,1 0 0,1 0 0,0-2 0,24 16 0,73 27 0,17 9 0,35 27 0,-101-61 0,1-3 0,1-2 0,90 19 0,-129-36 0,17 3 0,50 4 0,-15-3 0,16 0 0,0-4 0,123-8 0,-63-1 0,-113 4 0,-1-1 0,1-2 0,-1-2 0,1-1 0,-2-2 0,57-18 0,-14-4 0,101-53 0,-115 51 0,2 2 0,86-24 0,67-26 0,-207 73 0,12-5 0,-1 0 0,0-2 0,0 0 0,-2-2 0,1-1 0,21-19 0,114-101 0,-145 124 0,0-2 0,-1 1 0,0-2 0,-1 0 0,-1 0 0,13-24 0,48-107 0,-26 23 0,5-14 0,-35 97 0,-2-1 0,14-71 0,-26 104 0,5-38 0,-2-1 0,-2 1 0,-6-92 0,0 34 0,3 54 0,-1-37 0,3 0 0,16-98 0,-7 98 0,-5-1 0,-7-136 0,-2 77 0,4 73 0,0 22 0,-1 0 0,-15-97 0,8 106 0,5 26 0,-1 0 0,-1 0 0,0 0 0,-1 1 0,-1 0 0,-8-16 0,-92-209 0,21 42 0,84 197 0,-6-14 0,0 1 0,-1 0 0,-1 1 0,0 0 0,-1 1 0,0-1 0,-16-14 0,12 14 0,0-2 0,2 0 0,0 0 0,1-1 0,0-1 0,-9-22 0,9 18 0,-1 1 0,0 0 0,-29-35 0,-32-27 0,42 44 0,-1 2 0,-3 1 0,-1 2 0,-1 1 0,-56-37 0,75 57 0,1-1 0,0-1 0,1 0 0,1-1 0,0-1 0,1-1 0,-16-26 0,17 23 0,-1 2 0,-1 0 0,-1 1 0,0 0 0,-1 2 0,-23-18 0,27 23 0,1-1 0,0 0 0,1-1 0,0 0 0,1-1 0,1 0 0,0 0 0,-13-29 0,-7-10 0,-20-35 0,29 49 0,-49-69 0,58 92 0,0 0 0,0-1 0,1 0 0,1 0 0,1-1 0,1 0 0,-10-37 0,15 46 0,-64-309 0,53 236 32,-5-50-1429,17 98-5429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1T23:21:06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24575,'72'-1'0,"127"-18"0,-131 12 0,1 3 0,88 7 0,-35-1 0,-65-2 0,-9-2 0,-1 3 0,1 2 0,57 11 0,-69-8 0,1-2 0,60-1 0,-59-3 0,-1 2 0,58 9 0,-72-7-1365,-2 0-5461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1T23:21:09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24575,'55'-20'0,"2"13"0,0 3 0,107 6 0,-48 1 0,726-3-1365,-816 0-5461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1T23:21:17.5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1633 0,'-638'0,"606"2,-56 10,54-7,-54 3,-638-9,699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01T23:21:20.7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1701 2,'-140'-2,"-151"5,202 10,60-8,0 0,-31-1,6-4,2 0,-1 1,-74 13,-51 13,157-22,-1 1,2 0,-1 2,-21 10,11-7,0-1,-1-1,1-2,-46 4,-14 4,20-7,52-7,1 1,-36 8,36-4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1T23:41:56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3414 191 24575,'-15'-1'0,"0"-1"0,0 0 0,-24-8 0,-30-4 0,-336 8 0,222 9 0,137-3 0,23-2 0,1 2 0,0 0 0,0 1 0,-1 2 0,1 0 0,0 2 0,-33 10 0,28-6 0,0-1 0,0-1 0,-1-1 0,0-2 0,-32 2 0,39-4 0,-62 12 0,56-9 0,-46 5 0,-17-8 0,37-2 0,0 3 0,-64 11 0,82-9 0,1-1 0,-39-2 0,42-1 0,0 0 0,1 2 0,-35 7 0,20-1 0,-64 5 0,-19 2 0,12 5 0,48-10 0,-103 30 0,135-29 0,0 2 0,0 1 0,1 2 0,1 2 0,-45 32 0,64-40 0,-2-1 0,-30 15 0,36-20 0,0 0 0,0 1 0,1 0 0,-1 1 0,2 0 0,-1 0 0,1 1 0,0 1 0,-14 16 0,4 2 0,2 2 0,2 0 0,-22 54 0,-22 97 0,31-103 0,20-58 0,0 0 0,2 0 0,0 1 0,1-1 0,-2 24 0,-14 118 0,-10 61 0,-1 1 0,23-160 0,3 0 0,3 0 0,7 80 0,-2-20 0,-2 938 0,3-1025 0,2 0 0,1 0 0,2-1 0,1 0 0,18 42 0,-25-70 0,11 24 0,29 53 0,-6-13 0,9 51 0,-36-90 0,2 0 0,2-1 0,16 31 0,-16-37 0,17 49 0,-24-56 0,0-1 0,2 0 0,0 0 0,0-1 0,2 0 0,0 0 0,12 14 0,3 1 0,-2 1 0,-1 1 0,23 46 0,9 15 0,75 85 0,12 20 0,-125-176 0,1-2 0,0 0 0,2 0 0,39 32 0,-36-35 0,-1 2 0,-1 0 0,-1 1 0,24 36 0,-23-29 0,1-1 0,2 0 0,0-2 0,50 43 0,44 55 0,-77-93 0,1-1 0,0-2 0,50 22 0,18 12 0,-68-39 0,0-2 0,1-1 0,0-3 0,2-1 0,0-2 0,1-2 0,0-2 0,67 4 0,-5 1 0,-50-6 0,70 2 0,463-12 0,-559 0 0,0-1 0,47-11 0,0 0 0,-22 5 0,-1-2 0,0-3 0,0-2 0,52-24 0,-28 9 0,143-37 0,-180 56 0,70-31 0,-52 18 0,-37 14 0,0-1 0,-1-2 0,-1 0 0,-1-1 0,0-1 0,0 0 0,20-24 0,36-30 0,-63 57 0,1 0 0,-2 0 0,0-2 0,-1 1 0,0-2 0,-1 1 0,-1-1 0,0-1 0,-1 0 0,-1 0 0,-1 0 0,5-21 0,2-22 0,-2 0 0,4-80 0,-1 32 0,2-43 0,-16-349 0,-1 234 0,-1 225 0,-2 0 0,-10-42 0,5 30 0,-68-280 0,68 306 0,-24-51 0,0 2 0,-6-26 0,16 45 0,-18-72 0,-18-54 0,37 125 0,14 32 0,-1 1 0,-2 1 0,0 0 0,-28-42 0,23 40 0,0-1 0,2 0 0,-16-46 0,14 34 0,-22-39 0,11 25 0,15 30 0,0 0 0,-27-37 0,-122-168 0,140 198 0,4 6 0,-2 2 0,0 0 0,-24-19 0,25 25 0,0-1 0,2-1 0,0 0 0,1-1 0,-14-24 0,18 23 0,-5-11 0,0 1 0,-3 0 0,0 2 0,-35-39 0,37 48 0,2 0 0,0-1 0,0 0 0,2-1 0,1 0 0,1-1 0,-12-31 0,-47-173 0,55 171 0,7 19 0,2 0 0,-3-40 0,-7-46 0,8 65 0,2 0 0,3 0 0,6-88 0,0 31 0,-3-21-1365,0 107-5461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2T21:51:28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3829 0 24575,'-278'0'0,"266"2"0,0-1 0,0 2 0,0-1 0,1 2 0,-1 0 0,-17 8 0,-19 6 0,-237 87 0,227-82 0,42-18 0,-1 2 0,1 0 0,0 0 0,1 2 0,-29 19 0,-47 33 0,67-47 0,0 2 0,-34 28 0,44-30 0,1 0 0,-21 32 0,-14 16 0,38-52 0,-134 152 0,131-147 0,0-1 0,-1 0 0,-1-2 0,-16 12 0,17-13 0,0 0 0,1 0 0,0 1 0,1 1 0,-13 17 0,11-11 0,-1-1 0,-1-1 0,0 0 0,-1-1 0,-36 26 0,33-25 0,-34 36 0,39-37 0,0-1 0,-1 0 0,-29 20 0,-283 204 0,141-101 0,166-120 0,8-7 0,0 0 0,0-1 0,-1 0 0,-22 11 0,24-14 0,0 0 0,0 0 0,1 1 0,1 1 0,-1 0 0,1 0 0,-13 17 0,-3 1 0,5-7 0,-1-2 0,-24 16 0,30-23 0,0 0 0,1 1 0,0 1 0,1 1 0,0 0 0,-16 23 0,17-20 0,-1 0 0,-1-1 0,0-1 0,-20 15 0,19-16 0,0 0 0,1 2 0,0-1 0,-18 27 0,20-21 0,-1-1 0,-2 0 0,0-1 0,0-1 0,-2 0 0,-36 27 0,40-33 0,1 0 0,0 1 0,0 1 0,-12 18 0,16-19 0,-1 0 0,-1-1 0,0 0 0,-1-1 0,0 0 0,-15 10 0,25-20 0,-16 9 0,1 1 0,1 0 0,0 2 0,0-1 0,2 2 0,-26 28 0,28-27 0,-1-1 0,-1 0 0,-1-2 0,-16 13 0,16-14 0,0 1 0,2 0 0,-1 1 0,-18 24 0,22-25 0,-1-1 0,0 0 0,0 0 0,-1-1 0,0-1 0,-16 10 0,12-8 0,0 0 0,-23 23 0,34-28 0,0-1 0,0 1 0,1 0 0,0 0 0,0 1 0,0 0 0,1-1 0,0 1 0,0 0 0,-2 12 0,-1 17 0,2 1 0,1-1 0,2 1 0,4 41 0,0 5 0,-3-73 0,0 0 0,1 0 0,0 0 0,1 0 0,0 0 0,0 0 0,1 0 0,0-1 0,1 1 0,0-1 0,10 16 0,-9-19 0,-1-1 0,1 1 0,0-1 0,0 0 0,1-1 0,-1 1 0,1-1 0,0 0 0,0 0 0,1-1 0,-1 0 0,1 0 0,0-1 0,-1 1 0,1-1 0,0-1 0,9 2 0,38 2 0,-1-3 0,70-5 0,-15 0 0,-95 3 0,-1-1 0,0 0 0,1 0 0,-1-2 0,0 1 0,0-2 0,0 0 0,-1 0 0,1-1 0,-1 0 0,15-10 0,6-2 0,0 1 0,68-22 0,-17 7 0,-47 17 0,-21 9 0,0 0 0,-1-1 0,0-1 0,-1 0 0,1-1 0,-1 0 0,18-16 0,-13 10 0,1 0 0,0 1 0,1 1 0,1 1 0,0 0 0,0 2 0,1 0 0,40-9 0,-28 8 0,0-2 0,51-26 0,131-104 0,-210 138 0,20-13 0,43-20 0,-46 26 0,-1-1 0,0-1 0,25-19 0,-15 9 0,1 1 0,53-26 0,2-1 0,-70 39 0,-2 0 0,0 0 0,0-1 0,-1 0 0,15-15 0,-12 9 0,2 1 0,0 1 0,1 1 0,1 1 0,30-14 0,19-12 0,-62 33 0,-1 0 0,0-1 0,-1 0 0,1-1 0,-1 0 0,6-9 0,-5 7 0,1 0 0,0 0 0,14-12 0,166-148 0,-116 107 0,-54 49 0,-1-1 0,0-1 0,-1-1 0,23-29 0,-27 32 0,1-1 0,0 2 0,1 0 0,1 0 0,0 2 0,21-13 0,15-11 0,65-67 0,-80 67 0,51-38 0,-48 41 0,41-40 0,-49 42 0,0 1 0,51-33 0,-67 50 0,-1 0 0,0-1 0,-1-1 0,-1 0 0,19-24 0,-19 21 0,0 1 0,1 1 0,1 0 0,28-21 0,-24 20 0,0 0 0,-1-1 0,0 0 0,21-30 0,-24 27 0,2 1 0,0 1 0,1 0 0,29-21 0,-36 31 0,1-2 0,-1 0 0,-1 0 0,0-1 0,0 0 0,11-18 0,43-81 0,-10 16 0,-48 83 0,-1 1 0,0-1 0,-1 0 0,0 0 0,0 0 0,-1 0 0,-1-1 0,0 0 0,0-15 0,-1 8 0,-1-1 0,0 0 0,-2 1 0,-6-35 0,6 49 0,0-1 0,0 1 0,0 0 0,0 0 0,-1 0 0,0 0 0,0 1 0,0-1 0,0 1 0,-1-1 0,0 1 0,0 0 0,0 1 0,0-1 0,-7-4 0,-7-2 0,0 0 0,-37-14 0,-12-6 0,24 6 0,4 2 0,-45-32 0,69 45-124,0 1 0,-1 1 0,1 0 0,-1 2 0,-1-1 0,1 2-1,-1 0 1,1 1 0,-1 1 0,-24 0 0,15 1-6702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2T21:51:35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3574 32 24575,'-9'0'0,"0"-2"0,1 1 0,-1-1 0,-13-4 0,-26-6 0,-36 7 0,-151 8 0,210 2 0,0 1 0,1 1 0,-1 2 0,2 0 0,-1 1 0,-23 15 0,36-20 0,-9 7 0,0 1 0,1 0 0,0 2 0,-18 18 0,14-13 0,-44 31 0,48-36 0,0 0 0,1 1 0,1 1 0,0 0 0,-26 38 0,0-3 0,13-13 0,-43 72 0,46-68 0,6-14 0,-1 0 0,-45 42 0,20-22 0,23-25 0,-2-2 0,-1-1 0,-1 0 0,-42 22 0,54-33 0,5-2 0,0 0 0,1 1 0,-12 12 0,-29 24 0,-159 85 0,194-118 0,1 0 0,1 1 0,0 0 0,0 1 0,2 1 0,-1 0 0,2 1 0,-11 18 0,-26 35 0,-92 96 0,99-102 0,36-53 0,0-1 0,-1 1 0,-1-1 0,1 0 0,-2 0 0,1-1 0,-18 15 0,-20 8 0,29-21 0,1 0 0,0 1 0,1 1 0,0 0 0,-20 23 0,21-21 0,-1-1 0,0 0 0,-1-2 0,0 1 0,-1-2 0,-30 16 0,16-9 0,10-7 0,1-1 0,-2 0 0,-39 9 0,37-11 0,0 0 0,-42 20 0,-28 34 0,35-20 0,-1-5 0,32-21 0,1 2 0,-46 37 0,48-33 0,-1 0 0,-1-2 0,-46 26 0,58-36 0,1 0 0,0 1 0,1 1 0,0 0 0,0 1 0,1 0 0,-17 25 0,-13 13 0,0-8 0,33-36 0,1 1 0,-1 1 0,1-1 0,0 1 0,1 0 0,0 1 0,0 0 0,1 0 0,0 0 0,0 0 0,1 1 0,-4 13 0,8-21 0,-10 37 0,2 0 0,1 1 0,-1 63 0,7-85 0,1 2 0,0 1 0,1-1 0,1 0 0,7 30 0,-7-44 0,0 0 0,0-1 0,1 1 0,-1-1 0,1 1 0,0-1 0,1 0 0,0 0 0,-1 0 0,2 0 0,-1-1 0,0 1 0,1-1 0,0 0 0,0-1 0,0 1 0,0-1 0,1 0 0,5 2 0,31 13 0,1-3 0,0-1 0,1-3 0,50 7 0,-19-9 0,126-1 0,-71-6 0,111-5 0,-193-4 0,-1-2 0,55-18 0,-92 24 0,12-5 0,-1-2 0,1 0 0,-1-1 0,-1-1 0,0-1 0,-1-1 0,-1-1 0,27-26 0,2 0 0,12-2 0,-44 33 0,0-1 0,0 0 0,-1-1 0,14-15 0,-14 10 0,0 0 0,2 2 0,0 0 0,0 0 0,1 2 0,31-19 0,-36 24 0,0 0 0,0-1 0,-1 0 0,-1-1 0,1 0 0,-1 0 0,16-23 0,-15 19 0,-3 7 0,0-1 0,1 2 0,1-1 0,-1 1 0,1 0 0,0 1 0,0 0 0,1 1 0,12-4 0,41-20 0,48-44 0,-70 43 0,2 1 0,70-32 0,130-68 0,-186 94 0,-25 18 0,42-17 0,30-14 0,-96 41 0,1-1 0,-1-1 0,-1 0 0,1 0 0,11-15 0,23-22 0,157-150 0,-182 177 0,3-7 0,-1-1 0,31-54 0,1 0 0,86-79 0,-123 141 0,-1 0 0,2 2 0,0 0 0,1 0 0,34-23 0,-40 30 0,-1-1 0,0 0 0,-1-1 0,0 0 0,0-1 0,12-22 0,16-20 0,-26 42 0,1 0 0,0 1 0,0 1 0,1 0 0,19-11 0,-19 13 0,0-1 0,0 0 0,-1-1 0,0-1 0,17-19 0,-12 10 0,1 1 0,0 1 0,35-26 0,-25 22 0,-20 13 0,0 0 0,-1 0 0,-1 0 0,1-1 0,-1 0 0,-1 0 0,4-11 0,14-22 0,115-164 0,-130 192 0,-1 0 0,-1 0 0,-1-1 0,0 1 0,-1-1 0,0 0 0,2-30 0,-4 5 0,-2 1 0,-4-41 0,3 75 0,0-1 0,-1 0 0,1 1 0,-1-1 0,-1 1 0,1-1 0,-1 1 0,0 0 0,-1 0 0,1 0 0,-1 1 0,0-1 0,-1 1 0,1 0 0,-1 0 0,0 1 0,-11-9 0,-5-1 0,-1 1 0,-1 1 0,-33-14 0,52 24 0,-8-2 0,0 1 0,-1 0 0,1 0 0,-1 1 0,0 1 0,-24 0 0,20 1 0,0-1 0,0-1 0,-19-4 0,-11-2 0,-1 2 0,1 1 0,-1 3 0,-68 6 0,7-1 0,-64-3-1365,150 0-5461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2T21:51:45.21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4732 1691 24575,'-2'-7'0,"1"1"0,-1 0 0,-1 0 0,1 0 0,-1 1 0,0-1 0,-7-9 0,-3-7 0,7 10 0,-1 0 0,0 0 0,-1 1 0,0 0 0,-1 0 0,0 1 0,0 0 0,-1 1 0,-1 0 0,0 1 0,0 0 0,-16-9 0,-48-31 0,60 36 0,0 1 0,-1 1 0,-1 1 0,0 0 0,0 1 0,0 1 0,-20-5 0,-85-14 0,-65-16 0,139 31 0,34 9 0,0-1 0,1-1 0,-1 0 0,-17-8 0,-4-3 0,0 2 0,-1 1 0,-43-7 0,35 8 0,-66-24 0,6 1 0,78 28 0,0-2 0,0-1 0,1-2 0,-30-15 0,21 8 0,-1 2 0,0 1 0,-1 2 0,-59-13 0,-7-3 0,-118-28 0,196 49 0,0 0 0,1-2 0,0-1 0,0-1 0,-26-18 0,27 16 0,0 1 0,-45-20 0,-24-13 0,37 15 0,32 20 0,0-2 0,-20-16 0,14 9 0,0 2 0,-2 1 0,-56-24 0,-29-16 0,52 14 0,-18-9 0,-153-60 0,183 79 0,40 25 0,-1 1 0,1 0 0,-1 0 0,0 1 0,-22-7 0,-184-45 0,165 47 0,-73-7 0,34 7 0,-23 3 0,82 7 0,1 0 0,-46-10 0,-122-15 0,157 20 0,-1 1 0,1 3 0,-75 4 0,29 0 0,81-2 0,1 0 0,-1 0 0,0 1 0,0 0 0,1 1 0,-1-1 0,1 1 0,-1 1 0,1-1 0,-9 5 0,13-4 0,0-1 0,0 1 0,0-1 0,0 1 0,0 0 0,1 0 0,-1 0 0,1 0 0,0 0 0,0 1 0,0-1 0,0 1 0,1-1 0,-1 1 0,1 0 0,0 0 0,0-1 0,1 1 0,-1 0 0,1 0 0,0 8 0,1 198 0,1-68 0,-1-125 0,1 0 0,0 0 0,1 0 0,1 0 0,1-1 0,12 31 0,53 91 0,-63-124 0,12 15 0,1-1 0,2-1 0,0 0 0,46 39 0,-58-56 0,114 129 0,-70-84 0,-21-19 0,2-3 0,59 46 0,19 9 0,-62-47 0,55 35 0,-78-61 0,0-2 0,42 15 0,-3-1 0,-48-19 0,369 142 0,-322-131 0,127 44 0,-151-44 0,-27-12 0,0 0 0,30 9 0,4-5 0,97 8 0,-4 5 0,-105-17 0,-1 1 0,45 17 0,25 7 0,-58-20 0,65 29 0,-93-34 0,7 3 0,0-2 0,0-1 0,1-2 0,47 5 0,110-8 0,7 0 0,-92 10 0,-49-5 0,59 0 0,46 6 0,2-1 0,-132-11 0,-1 2 0,28 5 0,43 4 0,13-12 0,-60-1 0,0 1 0,0 3 0,55 10 0,56 13 0,-115-20 0,-1-2 0,1-1 0,74-7 0,-113 3 0,0 1 0,-1-1 0,1-1 0,0 1 0,-1-1 0,1 0 0,-1 0 0,1 0 0,-1-1 0,0 0 0,0 0 0,0 0 0,-1-1 0,1 1 0,5-7 0,-4 3 0,0-1 0,-1 1 0,1-1 0,-2-1 0,1 1 0,-1-1 0,0 0 0,4-14 0,-1-9 0,-1 1 0,-2-1 0,0 0 0,-3-50 0,-1 68 0,0-17 0,-1 0 0,-7-43 0,7 65 0,-1 0 0,-1 1 0,0-1 0,0 0 0,0 1 0,-1-1 0,-1 1 0,1 0 0,-1 1 0,0-1 0,-1 1 0,-11-12 0,14 17-136,0 0-1,0 0 1,0 0-1,0 0 1,-1 0-1,1 0 1,-1 1-1,1 0 0,-8-2 1,-12-2-6690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2T21:51:49.7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4533 1463 24575,'-28'-3'0,"0"-1"0,0-1 0,1-2 0,0-1 0,0-1 0,-45-22 0,-131-44 0,173 68 0,-1 0 0,-32-1 0,-27-6 0,73 9 0,-1-1 0,-29-14 0,-19-7 0,-255-55 0,94 32 0,205 45 0,1-1 0,-1-2 0,-32-14 0,24 11 0,-1 1 0,0 1 0,-61-9 0,21 5 0,-297-79 0,346 83 0,1-1 0,0-1 0,-26-18 0,-41-20 0,-123-57 0,148 63 0,47 30 0,0 2 0,-33-18 0,23 17 0,-193-85 0,195 87 0,-45-28 0,-7-2 0,76 40 0,-56-25 0,-79-24 0,-51-12 0,110 25 0,60 27 0,0 1 0,-1 1 0,-28-9 0,-118-39 0,99 32 0,-16-1 0,53 17 0,2-1 0,-1 0 0,-29-16 0,42 18 0,-1 0 0,0 2 0,0-1 0,0 1 0,-1 1 0,0 1 0,1 0 0,-1 1 0,0 0 0,0 2 0,0-1 0,-16 4 0,-21 5 0,1 3 0,-52 18 0,99-28 0,0-1 0,1 0 0,-1 0 0,0 1 0,1 0 0,-1-1 0,1 1 0,-1 1 0,1-1 0,0 0 0,0 1 0,0 0 0,0 0 0,1 0 0,-1 0 0,1 0 0,0 0 0,0 0 0,0 1 0,0-1 0,0 1 0,1 0 0,-2 6 0,0 4 0,1 0 0,1 0 0,0 0 0,1 0 0,2 16 0,-1-5 0,2-10 0,0-1 0,1 0 0,1-1 0,0 1 0,0-1 0,1 0 0,1 0 0,1-1 0,-1 0 0,11 12 0,15 27 0,3 6 0,3-1 0,3-2 0,87 89 0,-7 4 0,-4-15 0,-100-114 0,0-1 0,2-1 0,0 0 0,29 16 0,-18-12 0,31 27 0,-31-23 0,2-2 0,0-1 0,1-1 0,60 24 0,-9-3 0,-71-33 0,-1 0 0,0 2 0,20 18 0,20 14 0,30 16 0,41 25 0,-46-25 0,-63-45 0,-1-2 0,1 1 0,1-2 0,0 0 0,32 13 0,-15-8 0,0 0 0,-1 3 0,44 29 0,-27-15 0,94 50 0,-95-55 0,-21-13 0,51 37 0,-32-19 0,3-1 0,0-3 0,69 29 0,-108-53 0,20 10 0,-6-3 0,0 0 0,31 21 0,-12-6 0,1-2 0,1-3 0,1-1 0,1-2 0,56 13 0,-58-18 0,-1-1 0,1-3 0,1-2 0,91 3 0,-128-9 0,0 0 0,0 1 0,0 0 0,0 0 0,0 1 0,-1 0 0,13 6 0,41 12 0,-10-15 0,0-2 0,103-6 0,-44-1 0,548 3 0,-639-1 0,0-1 0,0-1 0,0 0 0,-1-2 0,1 0 0,-1-1 0,-1-2 0,1 1 0,-1-2 0,0 0 0,-1-2 0,0 0 0,18-15 0,-26 15 0,0 0 0,0 0 0,-1-1 0,-1 0 0,0 0 0,0-1 0,-1 0 0,4-14 0,-2 7 0,1 1 0,14-24 0,-13 26 0,0 0 0,-1 0 0,-1 0 0,-1-1 0,-1-1 0,0 1 0,-1-1 0,3-28 0,1-3 0,-3 21 0,4-59 0,-9 77 0,-2 0 0,0 0 0,0 0 0,-1 0 0,0 0 0,-1 1 0,0-1 0,-9-19 0,7 17 0,-1 0 0,-1 1 0,0 0 0,-1 0 0,0 1 0,0 0 0,-1 0 0,-1 1 0,0 0 0,0 1 0,-1 0 0,-22-14 0,7 11-170,0 1-1,-1 2 0,0 0 1,0 2-1,0 1 0,-1 1 1,-35-1-1,43 4-6655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3T06:04:54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24575,'436'0'0,"-427"0"16,0 1-1,0 1 0,0 0 1,0 0-1,0 1 0,-1 0 0,16 8 1,31 10-1504,-36-17-5338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3T06:04:58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1198 6 24575,'-54'-2'0,"40"0"0,-1 1 0,0 0 0,1 1 0,-1 1 0,0 0 0,1 1 0,-1 1 0,1 0 0,0 1 0,-18 7 0,2 5 0,21-12 0,1 0 0,-1 0 0,1 1 0,0 0 0,0 1 0,1 0 0,0 0 0,0 0 0,0 1 0,1 0 0,-9 12 0,5-3 0,1 0 0,-1 0 0,-1 0 0,0-1 0,-1-1 0,0 0 0,-1 0 0,-28 21 0,29-25 0,2 0 0,-1 1 0,1 0 0,1 0 0,0 1 0,1 1 0,0-1 0,-7 16 0,-20 30 0,0-9 0,-2-1 0,-66 64 0,92-100 0,1 0 0,0 0 0,-13 23 0,16-23 0,-1 0 0,0-1 0,0 0 0,-1 0 0,-11 9 0,17-18 0,-9 8 0,0 0 0,0 1 0,1 0 0,0 1 0,1 1 0,0-1 0,-10 21 0,14-25 0,0 0 0,0 0 0,-1 0 0,0 0 0,0-1 0,-1 0 0,0-1 0,0 0 0,-16 9 0,17-11 0,0 0 0,0 0 0,0 1 0,0 0 0,1 1 0,0-1 0,0 1 0,0 0 0,1 1 0,0-1 0,0 1 0,0 0 0,1 0 0,0 1 0,-3 8 0,4-3 24,0-1 0,1 0 0,1 1 0,-1 14 0,2-22-138,0 1 0,1-1-1,0 1 1,-1-1 0,1 0 0,1 0-1,-1 1 1,1-1 0,0 0 0,0 0-1,1-1 1,3 7 0,4 1-6712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1T23:20:54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24575,'4'0'0,"4"0"0,5 0 0,4 0 0,2 0 0,2 0 0,1 0 0,4 0 0,1 0 0,-1 0 0,0 0 0,-2 0 0,-1 0 0,-1 0 0,3 0 0,-3 0-8191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D16CA6-182F-49BA-8AE7-290DEC2A55E0}" type="datetime1">
              <a:rPr lang="en-GB" smtClean="0"/>
              <a:pPr/>
              <a:t>17/04/2023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D1543F-4CED-446E-B224-0B26E9088C8D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900747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9867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11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17696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12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88003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13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59777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14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105091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15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931787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16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650409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17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36938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76450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82217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4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03921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41232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75170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7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66186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57574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1543F-4CED-446E-B224-0B26E9088C8D}" type="slidenum">
              <a:rPr lang="en-GB" noProof="0" smtClean="0"/>
              <a:t>9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06936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81069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039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247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108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3154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2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4/17/2023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701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4/17/2023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987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4/17/2023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723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641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17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47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2.png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2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8.png"/><Relationship Id="rId12" Type="http://schemas.openxmlformats.org/officeDocument/2006/relationships/customXml" Target="../ink/ink4.xml"/><Relationship Id="rId17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6" Type="http://schemas.openxmlformats.org/officeDocument/2006/relationships/customXml" Target="../ink/ink6.xml"/><Relationship Id="rId1" Type="http://schemas.openxmlformats.org/officeDocument/2006/relationships/tags" Target="../tags/tag9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15" Type="http://schemas.openxmlformats.org/officeDocument/2006/relationships/image" Target="../media/image43.png"/><Relationship Id="rId10" Type="http://schemas.openxmlformats.org/officeDocument/2006/relationships/customXml" Target="../ink/ink3.xml"/><Relationship Id="rId9" Type="http://schemas.openxmlformats.org/officeDocument/2006/relationships/image" Target="../media/image24.png"/><Relationship Id="rId14" Type="http://schemas.openxmlformats.org/officeDocument/2006/relationships/customXml" Target="../ink/ink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2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7.png"/><Relationship Id="rId12" Type="http://schemas.openxmlformats.org/officeDocument/2006/relationships/customXml" Target="../ink/ink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46.png"/><Relationship Id="rId11" Type="http://schemas.openxmlformats.org/officeDocument/2006/relationships/image" Target="../media/image25.png"/><Relationship Id="rId15" Type="http://schemas.openxmlformats.org/officeDocument/2006/relationships/image" Target="../media/image53.png"/><Relationship Id="rId10" Type="http://schemas.openxmlformats.org/officeDocument/2006/relationships/image" Target="../media/image50.png"/><Relationship Id="rId9" Type="http://schemas.openxmlformats.org/officeDocument/2006/relationships/image" Target="../media/image49.png"/><Relationship Id="rId14" Type="http://schemas.openxmlformats.org/officeDocument/2006/relationships/customXml" Target="../ink/ink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0.png"/><Relationship Id="rId18" Type="http://schemas.openxmlformats.org/officeDocument/2006/relationships/customXml" Target="../ink/ink13.xml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56.png"/><Relationship Id="rId12" Type="http://schemas.openxmlformats.org/officeDocument/2006/relationships/customXml" Target="../ink/ink10.xml"/><Relationship Id="rId17" Type="http://schemas.openxmlformats.org/officeDocument/2006/relationships/image" Target="../media/image62.png"/><Relationship Id="rId2" Type="http://schemas.openxmlformats.org/officeDocument/2006/relationships/slideLayout" Target="../slideLayouts/slideLayout2.xml"/><Relationship Id="rId16" Type="http://schemas.openxmlformats.org/officeDocument/2006/relationships/customXml" Target="../ink/ink12.xml"/><Relationship Id="rId1" Type="http://schemas.openxmlformats.org/officeDocument/2006/relationships/tags" Target="../tags/tag11.xml"/><Relationship Id="rId6" Type="http://schemas.openxmlformats.org/officeDocument/2006/relationships/image" Target="../media/image55.png"/><Relationship Id="rId11" Type="http://schemas.openxmlformats.org/officeDocument/2006/relationships/image" Target="../media/image59.png"/><Relationship Id="rId15" Type="http://schemas.openxmlformats.org/officeDocument/2006/relationships/image" Target="../media/image61.png"/><Relationship Id="rId10" Type="http://schemas.openxmlformats.org/officeDocument/2006/relationships/customXml" Target="../ink/ink9.xml"/><Relationship Id="rId19" Type="http://schemas.openxmlformats.org/officeDocument/2006/relationships/image" Target="../media/image63.png"/><Relationship Id="rId9" Type="http://schemas.openxmlformats.org/officeDocument/2006/relationships/image" Target="../media/image58.png"/><Relationship Id="rId14" Type="http://schemas.openxmlformats.org/officeDocument/2006/relationships/customXml" Target="../ink/ink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4.png"/><Relationship Id="rId12" Type="http://schemas.openxmlformats.org/officeDocument/2006/relationships/image" Target="../media/image28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65.png"/><Relationship Id="rId11" Type="http://schemas.openxmlformats.org/officeDocument/2006/relationships/image" Target="../media/image68.png"/><Relationship Id="rId10" Type="http://schemas.openxmlformats.org/officeDocument/2006/relationships/image" Target="../media/image27.JPG"/><Relationship Id="rId9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8.png"/><Relationship Id="rId12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7.png"/><Relationship Id="rId11" Type="http://schemas.openxmlformats.org/officeDocument/2006/relationships/customXml" Target="../ink/ink2.xml"/><Relationship Id="rId10" Type="http://schemas.openxmlformats.org/officeDocument/2006/relationships/image" Target="../media/image20.png"/><Relationship Id="rId9" Type="http://schemas.openxmlformats.org/officeDocument/2006/relationships/customXml" Target="../ink/ink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2771" y="1400961"/>
            <a:ext cx="6492695" cy="1553032"/>
          </a:xfrm>
        </p:spPr>
        <p:txBody>
          <a:bodyPr rtlCol="0">
            <a:normAutofit/>
          </a:bodyPr>
          <a:lstStyle/>
          <a:p>
            <a:r>
              <a:rPr lang="en-US" sz="3200" dirty="0"/>
              <a:t>NeRF: Representing Scenes as Neural Radiance Fields for View Synthesis</a:t>
            </a:r>
            <a:endParaRPr lang="en-GB" sz="3200" dirty="0">
              <a:cs typeface="Time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2771" y="4800600"/>
            <a:ext cx="6492696" cy="16916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CA" dirty="0">
                <a:ea typeface="+mn-lt"/>
                <a:cs typeface="+mn-lt"/>
              </a:rPr>
              <a:t>Published by: </a:t>
            </a:r>
            <a:r>
              <a:rPr lang="en-CA" sz="2400" dirty="0"/>
              <a:t>Ben Mildenhall, Pratul P. Srinivasan, Matthew Tancik, Jonathan T. Barron, Ravi Ramamoorthi, Ren Ng</a:t>
            </a:r>
            <a:endParaRPr lang="en-GB" dirty="0">
              <a:ea typeface="+mn-lt"/>
              <a:cs typeface="+mn-lt"/>
            </a:endParaRPr>
          </a:p>
        </p:txBody>
      </p:sp>
      <p:pic>
        <p:nvPicPr>
          <p:cNvPr id="5" name="Picture 4" descr="3D art of a person">
            <a:extLst>
              <a:ext uri="{FF2B5EF4-FFF2-40B4-BE49-F238E27FC236}">
                <a16:creationId xmlns:a16="http://schemas.microsoft.com/office/drawing/2014/main" id="{A2F24E74-203D-4B4B-BE14-5584A013F9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63" r="35611" b="11"/>
          <a:stretch/>
        </p:blipFill>
        <p:spPr>
          <a:xfrm>
            <a:off x="457200" y="10"/>
            <a:ext cx="356837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67019"/>
      </p:ext>
    </p:extLst>
  </p:cSld>
  <p:clrMapOvr>
    <a:masterClrMapping/>
  </p:clrMapOvr>
  <p:transition spd="slow" advTm="19729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BE7FD3-A201-4031-AD07-B95492F7E3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7456" y="104774"/>
            <a:ext cx="10819760" cy="307657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3C83A3-0CAE-4922-B1D6-AB342F65289D}"/>
                  </a:ext>
                </a:extLst>
              </p:cNvPr>
              <p:cNvSpPr txBox="1"/>
              <p:nvPr/>
            </p:nvSpPr>
            <p:spPr>
              <a:xfrm>
                <a:off x="1431551" y="3676652"/>
                <a:ext cx="215636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3C83A3-0CAE-4922-B1D6-AB342F652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551" y="3676652"/>
                <a:ext cx="215636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2C7B0C-1F55-4156-9183-543D4EBAB8CD}"/>
                  </a:ext>
                </a:extLst>
              </p:cNvPr>
              <p:cNvSpPr txBox="1"/>
              <p:nvPr/>
            </p:nvSpPr>
            <p:spPr>
              <a:xfrm>
                <a:off x="1431551" y="4204262"/>
                <a:ext cx="38424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→(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2C7B0C-1F55-4156-9183-543D4EBAB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551" y="4204262"/>
                <a:ext cx="384246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C5E82539-157D-47A5-A3F1-7154A79907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617" y="104774"/>
            <a:ext cx="11105833" cy="61722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592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450"/>
    </mc:Choice>
    <mc:Fallback xmlns="">
      <p:transition spd="slow" advTm="914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76AA-1763-4EB8-AB67-D81AF4384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Color Rendering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A498107-7F3C-4570-B037-A81837085A99}"/>
                  </a:ext>
                </a:extLst>
              </p:cNvPr>
              <p:cNvSpPr txBox="1"/>
              <p:nvPr/>
            </p:nvSpPr>
            <p:spPr>
              <a:xfrm>
                <a:off x="2725270" y="3167390"/>
                <a:ext cx="25703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A498107-7F3C-4570-B037-A81837085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270" y="3167390"/>
                <a:ext cx="257038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CF3AC1-8E68-452B-93AD-A2A1D7FCEEF0}"/>
                  </a:ext>
                </a:extLst>
              </p:cNvPr>
              <p:cNvSpPr txBox="1"/>
              <p:nvPr/>
            </p:nvSpPr>
            <p:spPr>
              <a:xfrm>
                <a:off x="6427695" y="3167390"/>
                <a:ext cx="18930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→(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𝑅𝐺𝐵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CF3AC1-8E68-452B-93AD-A2A1D7FCE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695" y="3167390"/>
                <a:ext cx="189301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CD3343C-5B66-4E66-927F-ECB30737ABDF}"/>
              </a:ext>
            </a:extLst>
          </p:cNvPr>
          <p:cNvSpPr/>
          <p:nvPr/>
        </p:nvSpPr>
        <p:spPr>
          <a:xfrm>
            <a:off x="5282453" y="2931459"/>
            <a:ext cx="206189" cy="1129553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27D90C-A607-42EE-BBD0-B29ADF401D5D}"/>
              </a:ext>
            </a:extLst>
          </p:cNvPr>
          <p:cNvSpPr/>
          <p:nvPr/>
        </p:nvSpPr>
        <p:spPr>
          <a:xfrm>
            <a:off x="5587253" y="2931459"/>
            <a:ext cx="206189" cy="1129553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12FB9B-46BE-4135-9FC7-32AE6BA67FFC}"/>
              </a:ext>
            </a:extLst>
          </p:cNvPr>
          <p:cNvSpPr/>
          <p:nvPr/>
        </p:nvSpPr>
        <p:spPr>
          <a:xfrm>
            <a:off x="6221506" y="2931459"/>
            <a:ext cx="206189" cy="1129553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514688-1E19-4C84-9D90-3EE3196DF17B}"/>
              </a:ext>
            </a:extLst>
          </p:cNvPr>
          <p:cNvSpPr/>
          <p:nvPr/>
        </p:nvSpPr>
        <p:spPr>
          <a:xfrm>
            <a:off x="5896535" y="2931459"/>
            <a:ext cx="206189" cy="1129553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706B37-CACB-409D-847B-FAC24A04728C}"/>
                  </a:ext>
                </a:extLst>
              </p:cNvPr>
              <p:cNvSpPr txBox="1"/>
              <p:nvPr/>
            </p:nvSpPr>
            <p:spPr>
              <a:xfrm>
                <a:off x="5549154" y="4061012"/>
                <a:ext cx="78681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706B37-CACB-409D-847B-FAC24A047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154" y="4061012"/>
                <a:ext cx="786818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5994A07-3AEC-4843-A707-6863A5151B28}"/>
              </a:ext>
            </a:extLst>
          </p:cNvPr>
          <p:cNvSpPr/>
          <p:nvPr/>
        </p:nvSpPr>
        <p:spPr>
          <a:xfrm>
            <a:off x="2877671" y="3167390"/>
            <a:ext cx="1030941" cy="5232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62020AA-85FB-4735-B4F2-8AF57CCF7D0C}"/>
              </a:ext>
            </a:extLst>
          </p:cNvPr>
          <p:cNvSpPr/>
          <p:nvPr/>
        </p:nvSpPr>
        <p:spPr>
          <a:xfrm>
            <a:off x="3946710" y="3184558"/>
            <a:ext cx="732865" cy="5232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B0FD107-8355-46BC-A2A6-465E862615CA}"/>
              </a:ext>
            </a:extLst>
          </p:cNvPr>
          <p:cNvSpPr/>
          <p:nvPr/>
        </p:nvSpPr>
        <p:spPr>
          <a:xfrm>
            <a:off x="5427092" y="4192327"/>
            <a:ext cx="1030941" cy="5232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47CE4C6-CAF2-404D-BBD2-F0DE5A67F67E}"/>
              </a:ext>
            </a:extLst>
          </p:cNvPr>
          <p:cNvSpPr/>
          <p:nvPr/>
        </p:nvSpPr>
        <p:spPr>
          <a:xfrm>
            <a:off x="7073153" y="3194720"/>
            <a:ext cx="779684" cy="5232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FC15217-5E07-44E7-8171-D411D18681EB}"/>
              </a:ext>
            </a:extLst>
          </p:cNvPr>
          <p:cNvSpPr/>
          <p:nvPr/>
        </p:nvSpPr>
        <p:spPr>
          <a:xfrm>
            <a:off x="7777492" y="3173180"/>
            <a:ext cx="206189" cy="5232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B84E167-3128-4EC8-9199-03C8D21EAF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"/>
            <a:ext cx="12272682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C38DF56-127E-4030-A478-0D00CFD9C078}"/>
                  </a:ext>
                </a:extLst>
              </p14:cNvPr>
              <p14:cNvContentPartPr/>
              <p14:nvPr/>
            </p14:nvContentPartPr>
            <p14:xfrm>
              <a:off x="1998488" y="1203958"/>
              <a:ext cx="1544040" cy="12337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C38DF56-127E-4030-A478-0D00CFD9C07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89488" y="1194958"/>
                <a:ext cx="1561680" cy="12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3C9557E-3F51-4FD9-B48D-AA7ED42DFDCE}"/>
                  </a:ext>
                </a:extLst>
              </p14:cNvPr>
              <p14:cNvContentPartPr/>
              <p14:nvPr/>
            </p14:nvContentPartPr>
            <p14:xfrm>
              <a:off x="8310008" y="1255798"/>
              <a:ext cx="1550520" cy="11624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3C9557E-3F51-4FD9-B48D-AA7ED42DFDC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301008" y="1246798"/>
                <a:ext cx="1568160" cy="11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621A662-548B-4C46-A48F-9E758A1DFB9A}"/>
                  </a:ext>
                </a:extLst>
              </p14:cNvPr>
              <p14:cNvContentPartPr/>
              <p14:nvPr/>
            </p14:nvContentPartPr>
            <p14:xfrm>
              <a:off x="1872488" y="1527958"/>
              <a:ext cx="1767600" cy="7999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621A662-548B-4C46-A48F-9E758A1DFB9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63486" y="1518958"/>
                <a:ext cx="1785244" cy="81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4FE3544-3F59-4189-B23F-9C889C46F941}"/>
                  </a:ext>
                </a:extLst>
              </p14:cNvPr>
              <p14:cNvContentPartPr/>
              <p14:nvPr/>
            </p14:nvContentPartPr>
            <p14:xfrm>
              <a:off x="8209208" y="1528318"/>
              <a:ext cx="1758960" cy="9090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4FE3544-3F59-4189-B23F-9C889C46F94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200210" y="1519318"/>
                <a:ext cx="1776596" cy="9266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32543552"/>
      </p:ext>
    </p:extLst>
  </p:cSld>
  <p:clrMapOvr>
    <a:masterClrMapping/>
  </p:clrMapOvr>
  <p:transition spd="slow" advTm="51767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/>
      <p:bldP spid="12" grpId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76AA-1763-4EB8-AB67-D81AF4384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Volume Rendering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A1DAF2-7B8B-4FDE-918E-ADEDA937D8BF}"/>
                  </a:ext>
                </a:extLst>
              </p:cNvPr>
              <p:cNvSpPr txBox="1"/>
              <p:nvPr/>
            </p:nvSpPr>
            <p:spPr>
              <a:xfrm>
                <a:off x="4408370" y="1953929"/>
                <a:ext cx="2405723" cy="13038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CA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CA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CA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CA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A1DAF2-7B8B-4FDE-918E-ADEDA937D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370" y="1953929"/>
                <a:ext cx="2405723" cy="13038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12099B-BC1F-4715-8E6D-B95A51BA5F20}"/>
                  </a:ext>
                </a:extLst>
              </p:cNvPr>
              <p:cNvSpPr txBox="1"/>
              <p:nvPr/>
            </p:nvSpPr>
            <p:spPr>
              <a:xfrm>
                <a:off x="1261872" y="3429000"/>
                <a:ext cx="2379306" cy="4792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12099B-BC1F-4715-8E6D-B95A51BA5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3429000"/>
                <a:ext cx="2379306" cy="4792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EEF2270-B043-4325-B75C-9C0D95413F75}"/>
              </a:ext>
            </a:extLst>
          </p:cNvPr>
          <p:cNvSpPr/>
          <p:nvPr/>
        </p:nvSpPr>
        <p:spPr>
          <a:xfrm>
            <a:off x="6015789" y="2444817"/>
            <a:ext cx="404262" cy="42351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EFB816-F066-49DC-8A39-605D52E6AB5D}"/>
                  </a:ext>
                </a:extLst>
              </p:cNvPr>
              <p:cNvSpPr txBox="1"/>
              <p:nvPr/>
            </p:nvSpPr>
            <p:spPr>
              <a:xfrm>
                <a:off x="1182684" y="3908298"/>
                <a:ext cx="2458494" cy="11854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EFB816-F066-49DC-8A39-605D52E6A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684" y="3908298"/>
                <a:ext cx="2458494" cy="11854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8F5D1CE-76BC-452F-88D7-A766165E5844}"/>
              </a:ext>
            </a:extLst>
          </p:cNvPr>
          <p:cNvSpPr/>
          <p:nvPr/>
        </p:nvSpPr>
        <p:spPr>
          <a:xfrm>
            <a:off x="5691738" y="2427804"/>
            <a:ext cx="404262" cy="42351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881D00-E0E4-4B05-8832-B60A9F51AB03}"/>
                  </a:ext>
                </a:extLst>
              </p:cNvPr>
              <p:cNvSpPr txBox="1"/>
              <p:nvPr/>
            </p:nvSpPr>
            <p:spPr>
              <a:xfrm>
                <a:off x="4116838" y="3908298"/>
                <a:ext cx="2522678" cy="378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CA" dirty="0"/>
                  <a:t>: Coarse Volume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881D00-E0E4-4B05-8832-B60A9F51A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6838" y="3908298"/>
                <a:ext cx="2522678" cy="378758"/>
              </a:xfrm>
              <a:prstGeom prst="rect">
                <a:avLst/>
              </a:prstGeom>
              <a:blipFill>
                <a:blip r:embed="rId9"/>
                <a:stretch>
                  <a:fillRect t="-6452" r="-1208" b="-241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61B221-DDAD-43FF-9642-E5519353ABC8}"/>
                  </a:ext>
                </a:extLst>
              </p:cNvPr>
              <p:cNvSpPr txBox="1"/>
              <p:nvPr/>
            </p:nvSpPr>
            <p:spPr>
              <a:xfrm>
                <a:off x="4118102" y="4287056"/>
                <a:ext cx="2206566" cy="407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CA" dirty="0"/>
                  <a:t>: Fine Volume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61B221-DDAD-43FF-9642-E5519353A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102" y="4287056"/>
                <a:ext cx="2206566" cy="407356"/>
              </a:xfrm>
              <a:prstGeom prst="rect">
                <a:avLst/>
              </a:prstGeom>
              <a:blipFill>
                <a:blip r:embed="rId10"/>
                <a:stretch>
                  <a:fillRect t="-5970" r="-1657" b="-1492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A70CD9E-42F2-43F1-8838-3CA8413D6B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02850" y="1953929"/>
            <a:ext cx="4193627" cy="36001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945E3A5-57D9-4A29-A0DB-189EBE307247}"/>
                  </a:ext>
                </a:extLst>
              </p14:cNvPr>
              <p14:cNvContentPartPr/>
              <p14:nvPr/>
            </p14:nvContentPartPr>
            <p14:xfrm>
              <a:off x="3226772" y="3800612"/>
              <a:ext cx="214920" cy="18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945E3A5-57D9-4A29-A0DB-189EBE30724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17772" y="3791612"/>
                <a:ext cx="23256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28972EC-862D-4102-9E8E-1085E4B748DA}"/>
                  </a:ext>
                </a:extLst>
              </p14:cNvPr>
              <p14:cNvContentPartPr/>
              <p14:nvPr/>
            </p14:nvContentPartPr>
            <p14:xfrm>
              <a:off x="7753052" y="3906452"/>
              <a:ext cx="431640" cy="4572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28972EC-862D-4102-9E8E-1085E4B748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744052" y="3897452"/>
                <a:ext cx="449280" cy="474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79675049"/>
      </p:ext>
    </p:extLst>
  </p:cSld>
  <p:clrMapOvr>
    <a:masterClrMapping/>
  </p:clrMapOvr>
  <p:transition spd="slow" advTm="82952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9" grpId="1"/>
      <p:bldP spid="10" grpId="0" animBg="1"/>
      <p:bldP spid="10" grpId="1" animBg="1"/>
      <p:bldP spid="11" grpId="0"/>
      <p:bldP spid="11" grpId="1"/>
      <p:bldP spid="12" grpId="0" animBg="1"/>
      <p:bldP spid="12" grpId="1" animBg="1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76AA-1763-4EB8-AB67-D81AF4384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Loss Function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2D5AC4-DCA3-4972-A7D1-A488E80EE0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3429000"/>
                <a:ext cx="9515620" cy="3293130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CA" dirty="0"/>
                  <a:t> is the set of rays in each batch.</a:t>
                </a:r>
              </a:p>
              <a:p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dirty="0"/>
                  <a:t> ground truth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dirty="0"/>
                  <a:t> coarse volume predicted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dirty="0"/>
                  <a:t> fine volume predicted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2D5AC4-DCA3-4972-A7D1-A488E80EE0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3429000"/>
                <a:ext cx="9515620" cy="3293130"/>
              </a:xfrm>
              <a:blipFill>
                <a:blip r:embed="rId6"/>
                <a:stretch>
                  <a:fillRect l="-128" t="-1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A2DDDD-2A96-44C0-823D-70224B461046}"/>
                  </a:ext>
                </a:extLst>
              </p:cNvPr>
              <p:cNvSpPr txBox="1"/>
              <p:nvPr/>
            </p:nvSpPr>
            <p:spPr>
              <a:xfrm>
                <a:off x="3055168" y="1948028"/>
                <a:ext cx="5651234" cy="847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CA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CA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CA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CA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CA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CA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CA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CA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CA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CA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CA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CA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CA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CA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CA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</m:d>
                                          <m:r>
                                            <a:rPr lang="en-CA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CA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  <m:d>
                                            <m:dPr>
                                              <m:ctrlPr>
                                                <a:rPr lang="en-CA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CA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CA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CA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CA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CA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CA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CA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CA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CA" sz="2000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CA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CA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CA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</m:d>
                                          <m:r>
                                            <a:rPr lang="en-CA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CA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  <m:d>
                                            <m:dPr>
                                              <m:ctrlPr>
                                                <a:rPr lang="en-CA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CA" sz="20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CA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CA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r>
                            <a:rPr lang="en-CA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CA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A2DDDD-2A96-44C0-823D-70224B461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168" y="1948028"/>
                <a:ext cx="5651234" cy="8479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D8678E-7FF0-4F63-A126-3B6CF10EB245}"/>
                  </a:ext>
                </a:extLst>
              </p:cNvPr>
              <p:cNvSpPr txBox="1"/>
              <p:nvPr/>
            </p:nvSpPr>
            <p:spPr>
              <a:xfrm>
                <a:off x="4365383" y="2118862"/>
                <a:ext cx="1654299" cy="4105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D8678E-7FF0-4F63-A126-3B6CF10EB2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383" y="2118862"/>
                <a:ext cx="1654299" cy="410562"/>
              </a:xfrm>
              <a:prstGeom prst="rect">
                <a:avLst/>
              </a:prstGeom>
              <a:blipFill>
                <a:blip r:embed="rId8"/>
                <a:stretch>
                  <a:fillRect t="-298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1FB30D-E540-435E-A1B7-DC89CC8CD1FA}"/>
                  </a:ext>
                </a:extLst>
              </p:cNvPr>
              <p:cNvSpPr txBox="1"/>
              <p:nvPr/>
            </p:nvSpPr>
            <p:spPr>
              <a:xfrm>
                <a:off x="6508048" y="2102993"/>
                <a:ext cx="1655453" cy="4423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1FB30D-E540-435E-A1B7-DC89CC8CD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048" y="2102993"/>
                <a:ext cx="1655453" cy="442301"/>
              </a:xfrm>
              <a:prstGeom prst="rect">
                <a:avLst/>
              </a:prstGeom>
              <a:blipFill>
                <a:blip r:embed="rId9"/>
                <a:stretch>
                  <a:fillRect t="-2740" b="-684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B0E865A-20FF-4317-A2F3-3175A2B8225E}"/>
                  </a:ext>
                </a:extLst>
              </p14:cNvPr>
              <p14:cNvContentPartPr/>
              <p14:nvPr/>
            </p14:nvContentPartPr>
            <p14:xfrm>
              <a:off x="4030620" y="2796360"/>
              <a:ext cx="117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B0E865A-20FF-4317-A2F3-3175A2B8225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21620" y="2787360"/>
                <a:ext cx="135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A240C3F-19BE-4DC3-9845-2D99B0558227}"/>
                  </a:ext>
                </a:extLst>
              </p14:cNvPr>
              <p14:cNvContentPartPr/>
              <p14:nvPr/>
            </p14:nvContentPartPr>
            <p14:xfrm>
              <a:off x="5371785" y="2560335"/>
              <a:ext cx="495720" cy="20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A240C3F-19BE-4DC3-9845-2D99B055822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62785" y="2551335"/>
                <a:ext cx="51336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162A6F8-CECE-4C97-99F8-914C25183D1B}"/>
                  </a:ext>
                </a:extLst>
              </p14:cNvPr>
              <p14:cNvContentPartPr/>
              <p14:nvPr/>
            </p14:nvContentPartPr>
            <p14:xfrm>
              <a:off x="7572105" y="2560335"/>
              <a:ext cx="474840" cy="11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162A6F8-CECE-4C97-99F8-914C25183D1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63098" y="2551335"/>
                <a:ext cx="492493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5F33A81-97E9-4BC9-B43C-892E1A3151EF}"/>
                  </a:ext>
                </a:extLst>
              </p14:cNvPr>
              <p14:cNvContentPartPr/>
              <p14:nvPr/>
            </p14:nvContentPartPr>
            <p14:xfrm>
              <a:off x="4517505" y="2342895"/>
              <a:ext cx="587880" cy="10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5F33A81-97E9-4BC9-B43C-892E1A3151E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463538" y="2234895"/>
                <a:ext cx="695454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D855C09-02BC-4417-B28C-8AF5F89D3D35}"/>
                  </a:ext>
                </a:extLst>
              </p14:cNvPr>
              <p14:cNvContentPartPr/>
              <p14:nvPr/>
            </p14:nvContentPartPr>
            <p14:xfrm>
              <a:off x="6655185" y="2304015"/>
              <a:ext cx="612360" cy="74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D855C09-02BC-4417-B28C-8AF5F89D3D3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601217" y="2196015"/>
                <a:ext cx="719937" cy="2898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80449761"/>
      </p:ext>
    </p:extLst>
  </p:cSld>
  <p:clrMapOvr>
    <a:masterClrMapping/>
  </p:clrMapOvr>
  <p:transition spd="slow" advTm="7981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mph" presetSubtype="2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" dur="38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4D4D"/>
                                      </p:to>
                                    </p:animClr>
                                    <p:set>
                                      <p:cBhvr>
                                        <p:cTn id="74" dur="38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38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" dur="79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0" dur="79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79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76AA-1763-4EB8-AB67-D81AF4384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Training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D5AC4-DCA3-4972-A7D1-A488E80EE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130362"/>
            <a:ext cx="2060063" cy="40037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CA" sz="2400" dirty="0"/>
              <a:t>Data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BF8FF8-5534-42D7-A83B-CC652D27202F}"/>
                  </a:ext>
                </a:extLst>
              </p:cNvPr>
              <p:cNvSpPr txBox="1"/>
              <p:nvPr/>
            </p:nvSpPr>
            <p:spPr>
              <a:xfrm>
                <a:off x="1261872" y="2773988"/>
                <a:ext cx="304436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/>
                  <a:t>Diffuse Synthetic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360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CA" b="0" i="0" dirty="0" smtClean="0">
                            <a:latin typeface="Cambria Math" panose="02040503050406030204" pitchFamily="18" charset="0"/>
                          </a:rPr>
                          <m:t>o</m:t>
                        </m:r>
                      </m:sup>
                    </m:sSup>
                  </m:oMath>
                </a14:m>
                <a:endParaRPr lang="en-CA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/>
                  <a:t>Realistic Synthetic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360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o</m:t>
                        </m:r>
                      </m:sup>
                    </m:sSup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BF8FF8-5534-42D7-A83B-CC652D272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872" y="2773988"/>
                <a:ext cx="3044360" cy="646331"/>
              </a:xfrm>
              <a:prstGeom prst="rect">
                <a:avLst/>
              </a:prstGeom>
              <a:blipFill>
                <a:blip r:embed="rId6"/>
                <a:stretch>
                  <a:fillRect l="-1202" t="-4717" b="-1415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12107D9B-155D-4506-9E25-59EB193620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6232" y="550233"/>
            <a:ext cx="3796700" cy="3796700"/>
          </a:xfrm>
          <a:prstGeom prst="rect">
            <a:avLst/>
          </a:prstGeom>
        </p:spPr>
      </p:pic>
      <p:pic>
        <p:nvPicPr>
          <p:cNvPr id="6" name="Picture 5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6F405479-2489-4DC7-9068-C06C2AADE2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7157" y="2852677"/>
            <a:ext cx="3639563" cy="3639563"/>
          </a:xfrm>
          <a:prstGeom prst="rect">
            <a:avLst/>
          </a:prstGeom>
        </p:spPr>
      </p:pic>
      <p:pic>
        <p:nvPicPr>
          <p:cNvPr id="8" name="Picture 7" descr="A picture containing plant, green, leaf&#10;&#10;Description automatically generated">
            <a:extLst>
              <a:ext uri="{FF2B5EF4-FFF2-40B4-BE49-F238E27FC236}">
                <a16:creationId xmlns:a16="http://schemas.microsoft.com/office/drawing/2014/main" id="{7A4D3DB6-0645-424A-B95A-BF5422EA93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4800" y="1165898"/>
            <a:ext cx="3639563" cy="27296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 descr="A picture containing plant, agave&#10;&#10;Description automatically generated">
            <a:extLst>
              <a:ext uri="{FF2B5EF4-FFF2-40B4-BE49-F238E27FC236}">
                <a16:creationId xmlns:a16="http://schemas.microsoft.com/office/drawing/2014/main" id="{70665E36-1D4B-4CDE-8E14-E8F8C21071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76588" y="3518960"/>
            <a:ext cx="3639563" cy="27296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C9FCF0-3262-4E6C-BD88-EC9A6E0DAE0F}"/>
              </a:ext>
            </a:extLst>
          </p:cNvPr>
          <p:cNvSpPr txBox="1"/>
          <p:nvPr/>
        </p:nvSpPr>
        <p:spPr>
          <a:xfrm>
            <a:off x="1234965" y="2100948"/>
            <a:ext cx="2823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Hyper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CF3481-545E-40B7-850A-44FC493AC7F1}"/>
                  </a:ext>
                </a:extLst>
              </p:cNvPr>
              <p:cNvSpPr txBox="1"/>
              <p:nvPr/>
            </p:nvSpPr>
            <p:spPr>
              <a:xfrm>
                <a:off x="1234965" y="2673609"/>
                <a:ext cx="3919879" cy="1043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=64</m:t>
                    </m:r>
                  </m:oMath>
                </a14:m>
                <a:r>
                  <a:rPr lang="en-CA" sz="200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=128</m:t>
                    </m:r>
                  </m:oMath>
                </a14:m>
                <a:br>
                  <a:rPr lang="en-CA" sz="2000" b="0" i="1" dirty="0"/>
                </a:br>
                <a:r>
                  <a:rPr lang="en-CA" sz="2000" b="0" dirty="0"/>
                  <a:t>Adam opt,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r>
                  <a:rPr lang="en-CA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=0.999</m:t>
                    </m:r>
                  </m:oMath>
                </a14:m>
                <a:br>
                  <a:rPr lang="en-CA" sz="2000" dirty="0"/>
                </a:br>
                <a:r>
                  <a:rPr lang="en-CA" sz="2000" dirty="0"/>
                  <a:t>Lr </a:t>
                </a:r>
                <a14:m>
                  <m:oMath xmlns:m="http://schemas.openxmlformats.org/officeDocument/2006/math"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→5×</m:t>
                    </m:r>
                    <m:sSup>
                      <m:sSup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lang="en-CA" sz="2000" b="0" i="1" smtClean="0">
                        <a:latin typeface="Cambria Math" panose="02040503050406030204" pitchFamily="18" charset="0"/>
                      </a:rPr>
                      <m:t>⇒5×</m:t>
                    </m:r>
                    <m:sSup>
                      <m:sSup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en-CA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CF3481-545E-40B7-850A-44FC493AC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965" y="2673609"/>
                <a:ext cx="3919879" cy="1043812"/>
              </a:xfrm>
              <a:prstGeom prst="rect">
                <a:avLst/>
              </a:prstGeom>
              <a:blipFill>
                <a:blip r:embed="rId11"/>
                <a:stretch>
                  <a:fillRect l="-1711" t="-4094" b="-935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E8F5233-8625-4BB0-ADED-C762F11E09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2920" y="128045"/>
            <a:ext cx="7844018" cy="62834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05570919"/>
      </p:ext>
    </p:extLst>
  </p:cSld>
  <p:clrMapOvr>
    <a:masterClrMapping/>
  </p:clrMapOvr>
  <p:transition spd="slow" advTm="69437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4" grpId="0" build="allAtOnce"/>
      <p:bldP spid="11" grpId="0"/>
      <p:bldP spid="11" grpId="1"/>
      <p:bldP spid="12" grpId="0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76AA-1763-4EB8-AB67-D81AF4384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4B6ADD-DCC9-47D1-B652-0B8E1E14C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03438"/>
            <a:ext cx="11262167" cy="203460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DED23A7-33EE-48F3-968C-A2FF2266814D}"/>
              </a:ext>
            </a:extLst>
          </p:cNvPr>
          <p:cNvSpPr/>
          <p:nvPr/>
        </p:nvSpPr>
        <p:spPr>
          <a:xfrm>
            <a:off x="150471" y="3784922"/>
            <a:ext cx="10973249" cy="35312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23417D-04C9-4313-9A05-D73604FD065B}"/>
              </a:ext>
            </a:extLst>
          </p:cNvPr>
          <p:cNvSpPr/>
          <p:nvPr/>
        </p:nvSpPr>
        <p:spPr>
          <a:xfrm>
            <a:off x="0" y="2685326"/>
            <a:ext cx="1840375" cy="1192193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9EE234-3615-4102-BACC-10FD1C39F6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83919"/>
            <a:ext cx="11262167" cy="37827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4967552"/>
      </p:ext>
    </p:extLst>
  </p:cSld>
  <p:clrMapOvr>
    <a:masterClrMapping/>
  </p:clrMapOvr>
  <p:transition spd="slow" advTm="38856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76AA-1763-4EB8-AB67-D81AF4384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D5AC4-DCA3-4972-A7D1-A488E80EE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363A3D"/>
                </a:solidFill>
              </a:rPr>
              <a:t>[1] </a:t>
            </a:r>
            <a:r>
              <a:rPr lang="en-US" dirty="0"/>
              <a:t>NeRF: Representing Scenes as Neural Radiance Fields for View Synthesis</a:t>
            </a:r>
            <a:r>
              <a:rPr lang="en-US" dirty="0">
                <a:solidFill>
                  <a:srgbClr val="363A3D"/>
                </a:solidFill>
              </a:rPr>
              <a:t>, </a:t>
            </a:r>
            <a:r>
              <a:rPr lang="en-CA" dirty="0"/>
              <a:t>Ben Mildenhall, Pratul P. Srinivasan, Matthew Tancik, Jonathan T. Barron, Ravi Ramamoorthi, Ren Ng</a:t>
            </a:r>
            <a:r>
              <a:rPr lang="en-US" dirty="0">
                <a:solidFill>
                  <a:srgbClr val="363A3D"/>
                </a:solidFill>
              </a:rPr>
              <a:t>,. 2020</a:t>
            </a:r>
          </a:p>
          <a:p>
            <a:pPr marL="0" indent="0">
              <a:buNone/>
            </a:pPr>
            <a:r>
              <a:rPr lang="en-US" dirty="0">
                <a:solidFill>
                  <a:srgbClr val="363A3D"/>
                </a:solidFill>
              </a:rPr>
              <a:t>[2] </a:t>
            </a:r>
            <a:r>
              <a:rPr lang="en-CA" dirty="0"/>
              <a:t>Zhou, T., Tucker, R., Flynn, J., Fyffe, G., Snavely, N.: Stereo magnification: Learning view synthesis using multiplane images. ACM Transactions on Graphics (SIGGRAPH) (2018)</a:t>
            </a:r>
          </a:p>
          <a:p>
            <a:pPr marL="0" indent="0">
              <a:buNone/>
            </a:pPr>
            <a:r>
              <a:rPr lang="en-US" dirty="0">
                <a:solidFill>
                  <a:srgbClr val="363A3D"/>
                </a:solidFill>
              </a:rPr>
              <a:t>[3] </a:t>
            </a:r>
            <a:r>
              <a:rPr lang="en-CA" dirty="0"/>
              <a:t>Lombardi, S., Simon, T., </a:t>
            </a:r>
            <a:r>
              <a:rPr lang="en-CA" dirty="0" err="1"/>
              <a:t>Saragih</a:t>
            </a:r>
            <a:r>
              <a:rPr lang="en-CA" dirty="0"/>
              <a:t>, J., Schwartz, G., </a:t>
            </a:r>
            <a:r>
              <a:rPr lang="en-CA" dirty="0" err="1"/>
              <a:t>Lehrmann</a:t>
            </a:r>
            <a:r>
              <a:rPr lang="en-CA" dirty="0"/>
              <a:t>, A., Sheikh, Y.: Neural volumes: Learning dynamic </a:t>
            </a:r>
            <a:r>
              <a:rPr lang="en-CA" dirty="0" err="1"/>
              <a:t>renderable</a:t>
            </a:r>
            <a:r>
              <a:rPr lang="en-CA" dirty="0"/>
              <a:t> volumes from images. ACM Transactions on Graphics (SIGGRAPH) (2019)</a:t>
            </a:r>
          </a:p>
          <a:p>
            <a:pPr marL="0" indent="0">
              <a:buNone/>
            </a:pPr>
            <a:r>
              <a:rPr lang="en-CA" dirty="0">
                <a:solidFill>
                  <a:srgbClr val="363A3D"/>
                </a:solidFill>
              </a:rPr>
              <a:t>[4] </a:t>
            </a:r>
            <a:r>
              <a:rPr lang="en-CA" dirty="0"/>
              <a:t>Li, T.M., </a:t>
            </a:r>
            <a:r>
              <a:rPr lang="en-CA" dirty="0" err="1"/>
              <a:t>Aittala</a:t>
            </a:r>
            <a:r>
              <a:rPr lang="en-CA" dirty="0"/>
              <a:t>, M., Durand, F., </a:t>
            </a:r>
            <a:r>
              <a:rPr lang="en-CA" dirty="0" err="1"/>
              <a:t>Lehtinen</a:t>
            </a:r>
            <a:r>
              <a:rPr lang="en-CA" dirty="0"/>
              <a:t>, J.: Differentiable monte </a:t>
            </a:r>
            <a:r>
              <a:rPr lang="en-CA" dirty="0" err="1"/>
              <a:t>carlo</a:t>
            </a:r>
            <a:r>
              <a:rPr lang="en-CA" dirty="0"/>
              <a:t> ray tracing through edge sampling. ACM Transactions on Graphics (SIGGRAPH Asia) (2018) </a:t>
            </a:r>
            <a:endParaRPr lang="en-US" dirty="0">
              <a:solidFill>
                <a:srgbClr val="363A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193486"/>
      </p:ext>
    </p:extLst>
  </p:cSld>
  <p:clrMapOvr>
    <a:masterClrMapping/>
  </p:clrMapOvr>
  <p:transition spd="slow" advTm="3670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D5AC4-DCA3-4972-A7D1-A488E80EE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8721" y="2041485"/>
            <a:ext cx="4854557" cy="27750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CA" sz="9600" dirty="0">
                <a:solidFill>
                  <a:srgbClr val="363A3D"/>
                </a:solidFill>
              </a:rPr>
              <a:t>Thanks!</a:t>
            </a:r>
            <a:endParaRPr lang="en-US" sz="9600" dirty="0">
              <a:solidFill>
                <a:srgbClr val="363A3D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4732272"/>
      </p:ext>
    </p:extLst>
  </p:cSld>
  <p:clrMapOvr>
    <a:masterClrMapping/>
  </p:clrMapOvr>
  <p:transition spd="slow" advTm="3131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76AA-1763-4EB8-AB67-D81AF4384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500" y="221772"/>
            <a:ext cx="9692640" cy="1325562"/>
          </a:xfrm>
        </p:spPr>
        <p:txBody>
          <a:bodyPr/>
          <a:lstStyle/>
          <a:p>
            <a:r>
              <a:rPr lang="en-CA" dirty="0"/>
              <a:t>View Synthesis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EDF2ED-36D6-4E2F-AD1B-66D343CF7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425" y="1555848"/>
            <a:ext cx="2675423" cy="3907177"/>
          </a:xfrm>
          <a:prstGeom prst="rect">
            <a:avLst/>
          </a:prstGeom>
        </p:spPr>
      </p:pic>
      <p:pic>
        <p:nvPicPr>
          <p:cNvPr id="11" name="Picture 10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29C47808-2B35-4D40-BCC3-CD768DB73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500" y="1861651"/>
            <a:ext cx="1832883" cy="1832883"/>
          </a:xfrm>
          <a:prstGeom prst="rect">
            <a:avLst/>
          </a:prstGeom>
        </p:spPr>
      </p:pic>
      <p:pic>
        <p:nvPicPr>
          <p:cNvPr id="13" name="Picture 12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EECCD956-AB30-4A19-B3F8-B5C7663E47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500" y="3787588"/>
            <a:ext cx="2036555" cy="2036555"/>
          </a:xfrm>
          <a:prstGeom prst="rect">
            <a:avLst/>
          </a:prstGeom>
        </p:spPr>
      </p:pic>
      <p:pic>
        <p:nvPicPr>
          <p:cNvPr id="15" name="Picture 14" descr="A picture containing indoor&#10;&#10;Description automatically generated">
            <a:extLst>
              <a:ext uri="{FF2B5EF4-FFF2-40B4-BE49-F238E27FC236}">
                <a16:creationId xmlns:a16="http://schemas.microsoft.com/office/drawing/2014/main" id="{0CEF6EA2-29A3-432B-BC24-CCD3C01153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6244" y="2778092"/>
            <a:ext cx="2036555" cy="2036555"/>
          </a:xfrm>
          <a:prstGeom prst="rect">
            <a:avLst/>
          </a:prstGeom>
        </p:spPr>
      </p:pic>
      <p:pic>
        <p:nvPicPr>
          <p:cNvPr id="18" name="Picture 17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936DD321-B5B4-470F-9126-5A01D20AF1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6567" y="2367557"/>
            <a:ext cx="1609165" cy="16091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BBCFA04C-AA5E-487C-9815-59EF1A71CB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8967" y="2519957"/>
            <a:ext cx="1609165" cy="16091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Picture 19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E11CDA09-B2F8-4D45-8988-E6C0FD28EB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1367" y="2672357"/>
            <a:ext cx="1609165" cy="16091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Picture 20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523C4250-6440-4148-8620-AC7F281DB9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3767" y="2824757"/>
            <a:ext cx="1609165" cy="16091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Picture 21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176946FA-782C-48A2-ACAE-CF30F75AC7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6167" y="2977157"/>
            <a:ext cx="1609165" cy="16091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3" name="Picture 22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3168EAC0-B2D0-4076-8086-B6D61EAA03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4187" y="3172139"/>
            <a:ext cx="1609165" cy="16091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271173C-12B5-4CBF-A37E-310FBB9AF8FC}"/>
              </a:ext>
            </a:extLst>
          </p:cNvPr>
          <p:cNvCxnSpPr>
            <a:cxnSpLocks/>
          </p:cNvCxnSpPr>
          <p:nvPr/>
        </p:nvCxnSpPr>
        <p:spPr>
          <a:xfrm>
            <a:off x="4122799" y="3509437"/>
            <a:ext cx="404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C885679F-4D29-49F8-9483-2BC5DB30BA0E}"/>
              </a:ext>
            </a:extLst>
          </p:cNvPr>
          <p:cNvSpPr/>
          <p:nvPr/>
        </p:nvSpPr>
        <p:spPr>
          <a:xfrm>
            <a:off x="4537487" y="2889752"/>
            <a:ext cx="2365374" cy="12393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View Synthesis Model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1D1497-98EC-4551-B8BB-0B2B7A71A464}"/>
              </a:ext>
            </a:extLst>
          </p:cNvPr>
          <p:cNvSpPr txBox="1"/>
          <p:nvPr/>
        </p:nvSpPr>
        <p:spPr>
          <a:xfrm>
            <a:off x="4689282" y="4445315"/>
            <a:ext cx="206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•Neural Network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5CE0A7-994D-45E4-8626-E7CD44D7ACB6}"/>
              </a:ext>
            </a:extLst>
          </p:cNvPr>
          <p:cNvSpPr txBox="1"/>
          <p:nvPr/>
        </p:nvSpPr>
        <p:spPr>
          <a:xfrm>
            <a:off x="4689282" y="4781304"/>
            <a:ext cx="2316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•Computer Graphic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6E99D44-4B34-44EE-90DB-E03AC1238DB5}"/>
              </a:ext>
            </a:extLst>
          </p:cNvPr>
          <p:cNvCxnSpPr>
            <a:stCxn id="27" idx="3"/>
            <a:endCxn id="7" idx="1"/>
          </p:cNvCxnSpPr>
          <p:nvPr/>
        </p:nvCxnSpPr>
        <p:spPr>
          <a:xfrm>
            <a:off x="6902861" y="3509437"/>
            <a:ext cx="6695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A7D7925-46F8-466D-9180-9C6AE5666888}"/>
              </a:ext>
            </a:extLst>
          </p:cNvPr>
          <p:cNvSpPr txBox="1"/>
          <p:nvPr/>
        </p:nvSpPr>
        <p:spPr>
          <a:xfrm>
            <a:off x="7815124" y="1210309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3D Representation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829353"/>
      </p:ext>
    </p:extLst>
  </p:cSld>
  <p:clrMapOvr>
    <a:masterClrMapping/>
  </p:clrMapOvr>
  <p:transition spd="slow" advTm="15347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/>
      <p:bldP spid="26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0032D0-6401-43F3-BED0-361F29D2E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15" y="0"/>
            <a:ext cx="9044474" cy="678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91615"/>
      </p:ext>
    </p:extLst>
  </p:cSld>
  <p:clrMapOvr>
    <a:masterClrMapping/>
  </p:clrMapOvr>
  <p:transition spd="slow" advTm="62091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76AA-1763-4EB8-AB67-D81AF4384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1" y="1044429"/>
            <a:ext cx="9692640" cy="1325562"/>
          </a:xfrm>
        </p:spPr>
        <p:txBody>
          <a:bodyPr/>
          <a:lstStyle/>
          <a:p>
            <a:r>
              <a:rPr lang="en-US" dirty="0"/>
              <a:t>Representation Features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2D5AC4-DCA3-4972-A7D1-A488E80EE0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1" y="2963119"/>
                <a:ext cx="9515620" cy="2850452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CA" sz="2400" b="1" i="0" smtClean="0">
                        <a:effectLst/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CA" sz="2400" b="0" i="0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2400" b="0" i="1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2400" b="0" i="1" smtClean="0"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CA" sz="2400" b="0" i="1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sz="2400" b="0" i="1" smtClean="0"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CA" sz="2400" b="0" i="1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sz="2400" b="0" i="1" smtClean="0">
                        <a:effectLst/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CA" sz="2400" b="0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0" dirty="0">
                  <a:effectLst/>
                </a:endParaRPr>
              </a:p>
              <a:p>
                <a14:m>
                  <m:oMath xmlns:m="http://schemas.openxmlformats.org/officeDocument/2006/math">
                    <m:r>
                      <a:rPr lang="en-CA" sz="2400" b="1" i="0" smtClean="0"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CA" sz="2400" b="1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CA" sz="2400" b="0" dirty="0"/>
              </a:p>
              <a:p>
                <a14:m>
                  <m:oMath xmlns:m="http://schemas.openxmlformats.org/officeDocument/2006/math">
                    <m:r>
                      <a:rPr lang="en-CA" sz="2400" b="1" i="0" smtClean="0"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CA" sz="2400" b="1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CA" sz="2400" b="0" dirty="0"/>
              </a:p>
              <a:p>
                <a14:m>
                  <m:oMath xmlns:m="http://schemas.openxmlformats.org/officeDocument/2006/math">
                    <m:r>
                      <a:rPr lang="en-CA" sz="2400" b="1" i="1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2D5AC4-DCA3-4972-A7D1-A488E80EE0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1" y="2963119"/>
                <a:ext cx="9515620" cy="2850452"/>
              </a:xfrm>
              <a:blipFill>
                <a:blip r:embed="rId6"/>
                <a:stretch>
                  <a:fillRect l="-44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16902474"/>
      </p:ext>
    </p:extLst>
  </p:cSld>
  <p:clrMapOvr>
    <a:masterClrMapping/>
  </p:clrMapOvr>
  <p:transition spd="slow" advTm="121624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5DCE896-E7AE-4E6C-BB91-E3D52FDF3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68048"/>
            <a:ext cx="11277600" cy="3615012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729D306-B3CE-487D-92C4-27B1A9F980E2}"/>
              </a:ext>
            </a:extLst>
          </p:cNvPr>
          <p:cNvSpPr/>
          <p:nvPr/>
        </p:nvSpPr>
        <p:spPr>
          <a:xfrm>
            <a:off x="196770" y="1898248"/>
            <a:ext cx="3993265" cy="348481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084C9BB-670A-4009-88F3-EF2B8D7E903E}"/>
              </a:ext>
            </a:extLst>
          </p:cNvPr>
          <p:cNvSpPr/>
          <p:nvPr/>
        </p:nvSpPr>
        <p:spPr>
          <a:xfrm>
            <a:off x="3919959" y="1969076"/>
            <a:ext cx="3993265" cy="334315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83EDE6D-61AA-4A30-97BC-7DD7F9029C92}"/>
              </a:ext>
            </a:extLst>
          </p:cNvPr>
          <p:cNvSpPr/>
          <p:nvPr/>
        </p:nvSpPr>
        <p:spPr>
          <a:xfrm>
            <a:off x="7720314" y="1882414"/>
            <a:ext cx="1747778" cy="348481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E7223DB-F883-4A84-A661-D1DDC5C1920A}"/>
              </a:ext>
            </a:extLst>
          </p:cNvPr>
          <p:cNvSpPr/>
          <p:nvPr/>
        </p:nvSpPr>
        <p:spPr>
          <a:xfrm>
            <a:off x="9468092" y="1906165"/>
            <a:ext cx="1747778" cy="348481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2695402"/>
      </p:ext>
    </p:extLst>
  </p:cSld>
  <p:clrMapOvr>
    <a:masterClrMapping/>
  </p:clrMapOvr>
  <p:transition spd="slow" advTm="85208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D5AC4-DCA3-4972-A7D1-A488E80EE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798818"/>
            <a:ext cx="9515620" cy="40147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3200" dirty="0"/>
          </a:p>
          <a:p>
            <a:pPr algn="ctr"/>
            <a:r>
              <a:rPr lang="en-US" sz="3200" dirty="0"/>
              <a:t>Position Encoding</a:t>
            </a:r>
          </a:p>
          <a:p>
            <a:pPr algn="ctr"/>
            <a:r>
              <a:rPr lang="en-CA" sz="3200" dirty="0"/>
              <a:t>Hierarchical Volume Sampling</a:t>
            </a:r>
            <a:endParaRPr lang="en-US" sz="3200" b="0" dirty="0"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2421703"/>
      </p:ext>
    </p:extLst>
  </p:cSld>
  <p:clrMapOvr>
    <a:masterClrMapping/>
  </p:clrMapOvr>
  <p:transition spd="slow" advTm="16312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76AA-1763-4EB8-AB67-D81AF4384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Position Encoding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2D5AC4-DCA3-4972-A7D1-A488E80EE0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1872" y="2180782"/>
                <a:ext cx="9515620" cy="4182532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0" indent="0">
                  <a:buNone/>
                </a:pPr>
                <a:endParaRPr lang="en-CA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effectLst/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CA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effectLst/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CA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CA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CA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CA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CA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  <m:r>
                                    <a:rPr lang="en-CA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CA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  <m:r>
                                <a:rPr lang="en-CA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</m:func>
                          <m:func>
                            <m:funcPr>
                              <m:ctrlPr>
                                <a:rPr lang="en-CA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CA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CA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CA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  <m:r>
                                    <a:rPr lang="en-CA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CA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func>
                          <m:r>
                            <a:rPr lang="en-CA" b="0" i="1" smtClean="0">
                              <a:effectLst/>
                              <a:latin typeface="Cambria Math" panose="02040503050406030204" pitchFamily="18" charset="0"/>
                            </a:rPr>
                            <m:t>,…,</m:t>
                          </m:r>
                          <m:func>
                            <m:funcPr>
                              <m:ctrlPr>
                                <a:rPr lang="en-CA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CA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CA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CA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en-CA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lang="en-CA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CA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func>
                          <m:r>
                            <a:rPr lang="en-CA" b="0" i="1" smtClean="0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func>
                            <m:funcPr>
                              <m:ctrlPr>
                                <a:rPr lang="en-CA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CA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CA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CA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  <m:r>
                                        <a:rPr lang="en-CA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lang="en-CA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CA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b="0" dirty="0">
                  <a:effectLst/>
                </a:endParaRPr>
              </a:p>
              <a:p>
                <a:pPr marL="0" indent="0">
                  <a:buNone/>
                </a:pPr>
                <a:endParaRPr lang="en-CA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b="0" i="1" smtClean="0">
                          <a:effectLst/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CA" b="0" i="1" smtClean="0">
                          <a:effectLst/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CA" b="0" i="1" smtClean="0">
                          <a:effectLst/>
                          <a:latin typeface="Cambria Math" panose="02040503050406030204" pitchFamily="18" charset="0"/>
                        </a:rPr>
                        <m:t>ℝ</m:t>
                      </m:r>
                      <m:r>
                        <a:rPr lang="en-CA" b="0" i="1" smtClean="0">
                          <a:effectLst/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CA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effectLst/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CA" b="0" i="1" smtClean="0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CA" b="0" i="1" smtClean="0">
                              <a:effectLst/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</m:oMath>
                  </m:oMathPara>
                </a14:m>
                <a:endParaRPr lang="en-CA" b="0" i="1" dirty="0">
                  <a:effectLst/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CA" b="0" i="1" dirty="0">
                  <a:effectLst/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2D5AC4-DCA3-4972-A7D1-A488E80EE0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1872" y="2180782"/>
                <a:ext cx="9515620" cy="4182532"/>
              </a:xfr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C80BD4-990B-4AAC-80D8-C94F5E19B5E7}"/>
                  </a:ext>
                </a:extLst>
              </p:cNvPr>
              <p:cNvSpPr txBox="1"/>
              <p:nvPr/>
            </p:nvSpPr>
            <p:spPr>
              <a:xfrm>
                <a:off x="5014838" y="4272048"/>
                <a:ext cx="21623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b="0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CA" b="0" i="0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CA" dirty="0"/>
                  <a:t> for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𝛾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br>
                  <a:rPr lang="en-CA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b="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CA" b="0" i="0" smtClean="0">
                          <a:latin typeface="Cambria Math" panose="02040503050406030204" pitchFamily="18" charset="0"/>
                        </a:rPr>
                        <m:t>=4 </m:t>
                      </m:r>
                      <m:r>
                        <m:rPr>
                          <m:sty m:val="p"/>
                        </m:rPr>
                        <a:rPr lang="en-CA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CA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C80BD4-990B-4AAC-80D8-C94F5E19B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838" y="4272048"/>
                <a:ext cx="2162323" cy="646331"/>
              </a:xfrm>
              <a:prstGeom prst="rect">
                <a:avLst/>
              </a:prstGeom>
              <a:blipFill>
                <a:blip r:embed="rId7"/>
                <a:stretch>
                  <a:fillRect t="-5660" b="-84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71CC627-E525-4678-91FE-716DA482F9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8198" y="494686"/>
            <a:ext cx="9875602" cy="48896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CA18A7-EC22-42A2-8565-433F4BDBD074}"/>
              </a:ext>
            </a:extLst>
          </p:cNvPr>
          <p:cNvSpPr txBox="1"/>
          <p:nvPr/>
        </p:nvSpPr>
        <p:spPr>
          <a:xfrm>
            <a:off x="7187800" y="5554011"/>
            <a:ext cx="24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No Position Encoding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A12471-9CE1-4EF8-AB58-34203A7A667D}"/>
              </a:ext>
            </a:extLst>
          </p:cNvPr>
          <p:cNvSpPr txBox="1"/>
          <p:nvPr/>
        </p:nvSpPr>
        <p:spPr>
          <a:xfrm>
            <a:off x="2038994" y="5554011"/>
            <a:ext cx="280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Using Position Encoding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6772A9E-6F07-4572-8109-F8A6ECF34717}"/>
                  </a:ext>
                </a:extLst>
              </p14:cNvPr>
              <p14:cNvContentPartPr/>
              <p14:nvPr/>
            </p14:nvContentPartPr>
            <p14:xfrm>
              <a:off x="8412412" y="2434119"/>
              <a:ext cx="1635840" cy="2093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6772A9E-6F07-4572-8109-F8A6ECF3471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403412" y="2425121"/>
                <a:ext cx="1653480" cy="21106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694E742-5E5A-4F87-B9CD-52D382DD4AEF}"/>
                  </a:ext>
                </a:extLst>
              </p14:cNvPr>
              <p14:cNvContentPartPr/>
              <p14:nvPr/>
            </p14:nvContentPartPr>
            <p14:xfrm>
              <a:off x="3539452" y="2651199"/>
              <a:ext cx="1634760" cy="2129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694E742-5E5A-4F87-B9CD-52D382DD4AE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30452" y="2642201"/>
                <a:ext cx="1652400" cy="2147397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79140433"/>
      </p:ext>
    </p:extLst>
  </p:cSld>
  <p:clrMapOvr>
    <a:masterClrMapping/>
  </p:clrMapOvr>
  <p:transition spd="slow" advTm="158409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67000" y="6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67000" y="6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4" grpId="1"/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76AA-1763-4EB8-AB67-D81AF4384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400" dirty="0"/>
              <a:t>Hierarchical Volume Sampling</a:t>
            </a:r>
            <a:endParaRPr lang="en-US" sz="4400" b="0" dirty="0">
              <a:effectLst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621C2F-D3E7-41A8-89EF-54FF3DBC4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Ray’s Parameter</a:t>
            </a:r>
          </a:p>
          <a:p>
            <a:r>
              <a:rPr lang="en-CA" dirty="0"/>
              <a:t>Origin O</a:t>
            </a:r>
          </a:p>
          <a:p>
            <a:r>
              <a:rPr lang="en-CA" dirty="0"/>
              <a:t>Direction 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FA70E7-1377-4E30-836E-250E6A08A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223" y="1843974"/>
            <a:ext cx="2474703" cy="2914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51C433-C85C-4DC9-923A-43C2D7A64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8223" y="1859148"/>
            <a:ext cx="4094963" cy="29146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B15D80-9363-48D5-86A5-FD7B8549CD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13567" y="0"/>
            <a:ext cx="11546237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09FE91E-4E5F-4AC9-81C4-091A3E0698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13568" y="0"/>
            <a:ext cx="11546238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93D601-7005-4D08-9A11-BDD2762AFB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13570" y="1"/>
            <a:ext cx="11546237" cy="67324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40195967"/>
      </p:ext>
    </p:extLst>
  </p:cSld>
  <p:clrMapOvr>
    <a:masterClrMapping/>
  </p:clrMapOvr>
  <p:transition spd="slow" advTm="147341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476AA-1763-4EB8-AB67-D81AF4384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Network Architecture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031D33-61D7-41B2-A0B3-3568E236D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98165" y="2062797"/>
            <a:ext cx="9936253" cy="4214178"/>
          </a:xfr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B0995D8-FBFB-471E-9183-CF11B82DC6FD}"/>
              </a:ext>
            </a:extLst>
          </p:cNvPr>
          <p:cNvSpPr/>
          <p:nvPr/>
        </p:nvSpPr>
        <p:spPr>
          <a:xfrm>
            <a:off x="603681" y="3755254"/>
            <a:ext cx="693702" cy="10475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27881D0-12BB-445D-BF89-F98F20C640B4}"/>
              </a:ext>
            </a:extLst>
          </p:cNvPr>
          <p:cNvSpPr/>
          <p:nvPr/>
        </p:nvSpPr>
        <p:spPr>
          <a:xfrm>
            <a:off x="4909351" y="2062797"/>
            <a:ext cx="612560" cy="93785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C80366D-A4FC-4802-8637-C761B932CB66}"/>
              </a:ext>
            </a:extLst>
          </p:cNvPr>
          <p:cNvSpPr/>
          <p:nvPr/>
        </p:nvSpPr>
        <p:spPr>
          <a:xfrm>
            <a:off x="8279969" y="2805953"/>
            <a:ext cx="693702" cy="271630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CA89AC2-6F32-40DE-BC09-C921445B0E59}"/>
              </a:ext>
            </a:extLst>
          </p:cNvPr>
          <p:cNvSpPr/>
          <p:nvPr/>
        </p:nvSpPr>
        <p:spPr>
          <a:xfrm>
            <a:off x="8184776" y="5611906"/>
            <a:ext cx="878542" cy="65350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4575261-0656-468A-A845-6FBFF98297D8}"/>
              </a:ext>
            </a:extLst>
          </p:cNvPr>
          <p:cNvSpPr/>
          <p:nvPr/>
        </p:nvSpPr>
        <p:spPr>
          <a:xfrm>
            <a:off x="10035200" y="3911483"/>
            <a:ext cx="599218" cy="73510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B76573C-02E5-415F-8CC3-49E1D3DBFCED}"/>
                  </a:ext>
                </a:extLst>
              </p:cNvPr>
              <p:cNvSpPr txBox="1"/>
              <p:nvPr/>
            </p:nvSpPr>
            <p:spPr>
              <a:xfrm>
                <a:off x="1811044" y="2148396"/>
                <a:ext cx="21839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:3×2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:3×2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B76573C-02E5-415F-8CC3-49E1D3DBF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044" y="2148396"/>
                <a:ext cx="2183907" cy="646331"/>
              </a:xfrm>
              <a:prstGeom prst="rect">
                <a:avLst/>
              </a:prstGeom>
              <a:blipFill>
                <a:blip r:embed="rId7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03745930"/>
      </p:ext>
    </p:extLst>
  </p:cSld>
  <p:clrMapOvr>
    <a:masterClrMapping/>
  </p:clrMapOvr>
  <p:transition spd="slow" advTm="142291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3.4|6.7|1.1|1.8|0.9|7.2|37.7|5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2.4|12.8|7.8|12.2|1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2.5|4.1|4.7|21.4|19|15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2.6|9.1|1.1|7.5|1.3|1.4|0.7|31.1|4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2.8|1.7|22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|14.1|38.3|21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18.5|0.9|22.6|0.9|24.7|0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3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3|2.4|20.4|1.5|7.5|2.2|1.6|36.2|0.8|0.7|6.3|36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13.4|4.6|27.1|0.9|31.6|47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38.1|0.6|45.3|0.6|4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|3.6|34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2|1.5|2|2.5|2.5|2.1|1.4|13.1|7|13.1"/>
</p:tagLst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32BB1AF89C8D47A62B702F6FEA9997" ma:contentTypeVersion="13" ma:contentTypeDescription="Create a new document." ma:contentTypeScope="" ma:versionID="90aee35436159d09dc53ad208f5c8842">
  <xsd:schema xmlns:xsd="http://www.w3.org/2001/XMLSchema" xmlns:xs="http://www.w3.org/2001/XMLSchema" xmlns:p="http://schemas.microsoft.com/office/2006/metadata/properties" xmlns:ns3="aee270e5-1d0e-4242-8a3e-83bd4d35eeea" xmlns:ns4="59aea612-3e1a-4df1-9559-9ec0c3748a00" targetNamespace="http://schemas.microsoft.com/office/2006/metadata/properties" ma:root="true" ma:fieldsID="fca180cd0d2cb6a48dc8b0a139964688" ns3:_="" ns4:_="">
    <xsd:import namespace="aee270e5-1d0e-4242-8a3e-83bd4d35eeea"/>
    <xsd:import namespace="59aea612-3e1a-4df1-9559-9ec0c3748a0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e270e5-1d0e-4242-8a3e-83bd4d35eee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aea612-3e1a-4df1-9559-9ec0c3748a0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A702F2D-C563-4526-911D-54BC9DFF2B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ee270e5-1d0e-4242-8a3e-83bd4d35eeea"/>
    <ds:schemaRef ds:uri="59aea612-3e1a-4df1-9559-9ec0c3748a0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B564FEA-399C-4BB4-AD8D-6670DA42BAC8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59aea612-3e1a-4df1-9559-9ec0c3748a00"/>
    <ds:schemaRef ds:uri="aee270e5-1d0e-4242-8a3e-83bd4d35eeea"/>
  </ds:schemaRefs>
</ds:datastoreItem>
</file>

<file path=customXml/itemProps3.xml><?xml version="1.0" encoding="utf-8"?>
<ds:datastoreItem xmlns:ds="http://schemas.openxmlformats.org/officeDocument/2006/customXml" ds:itemID="{96C352D6-D669-4FD9-9A02-92A85DDB1B9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One-Shot Free-View Neural Talking-Head Synthesis for Video Conferencing Presentation</Template>
  <TotalTime>1045</TotalTime>
  <Words>443</Words>
  <Application>Microsoft Office PowerPoint</Application>
  <PresentationFormat>Widescreen</PresentationFormat>
  <Paragraphs>78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Cambria Math</vt:lpstr>
      <vt:lpstr>Century Schoolbook</vt:lpstr>
      <vt:lpstr>Wingdings 2</vt:lpstr>
      <vt:lpstr>View</vt:lpstr>
      <vt:lpstr>NeRF: Representing Scenes as Neural Radiance Fields for View Synthesis</vt:lpstr>
      <vt:lpstr>View Synthesis</vt:lpstr>
      <vt:lpstr>PowerPoint Presentation</vt:lpstr>
      <vt:lpstr>Representation Features</vt:lpstr>
      <vt:lpstr>PowerPoint Presentation</vt:lpstr>
      <vt:lpstr>PowerPoint Presentation</vt:lpstr>
      <vt:lpstr>Position Encoding</vt:lpstr>
      <vt:lpstr>Hierarchical Volume Sampling</vt:lpstr>
      <vt:lpstr>Network Architecture</vt:lpstr>
      <vt:lpstr>PowerPoint Presentation</vt:lpstr>
      <vt:lpstr>Color Rendering</vt:lpstr>
      <vt:lpstr>Volume Rendering</vt:lpstr>
      <vt:lpstr>Loss Function</vt:lpstr>
      <vt:lpstr>Training</vt:lpstr>
      <vt:lpstr>Results</vt:lpstr>
      <vt:lpstr>Reference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NeRF: Representing Scenes as Neural Radiance Fields for View Synthesis</dc:title>
  <dc:creator>Amin Fadaeinejad</dc:creator>
  <cp:lastModifiedBy>Amin Fadaeinejad</cp:lastModifiedBy>
  <cp:revision>2</cp:revision>
  <dcterms:created xsi:type="dcterms:W3CDTF">2022-03-28T16:44:25Z</dcterms:created>
  <dcterms:modified xsi:type="dcterms:W3CDTF">2023-04-18T00:30:09Z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0x010100AD32BB1AF89C8D47A62B702F6FEA9997</vt:lpwstr>
  </property>
</Properties>
</file>